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7" r:id="rId7"/>
    <p:sldId id="263" r:id="rId8"/>
    <p:sldId id="266" r:id="rId9"/>
    <p:sldId id="264" r:id="rId10"/>
    <p:sldId id="265" r:id="rId11"/>
    <p:sldId id="262" r:id="rId12"/>
    <p:sldId id="261" r:id="rId13"/>
    <p:sldId id="270" r:id="rId14"/>
    <p:sldId id="268" r:id="rId15"/>
    <p:sldId id="269" r:id="rId16"/>
    <p:sldId id="271" r:id="rId17"/>
    <p:sldId id="273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1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 smtClean="0"/>
              <a:t>루뜨낐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CD80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800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자기소개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17</a:t>
            </a:r>
            <a:r>
              <a:rPr lang="ko-KR" altLang="en-US" dirty="0" smtClean="0"/>
              <a:t>세 </a:t>
            </a:r>
            <a:r>
              <a:rPr lang="ko-KR" altLang="en-US" dirty="0" smtClean="0"/>
              <a:t>수원시 </a:t>
            </a:r>
            <a:r>
              <a:rPr lang="ko-KR" altLang="en-US" dirty="0" smtClean="0"/>
              <a:t>광교고등학교 </a:t>
            </a:r>
            <a:r>
              <a:rPr lang="ko-KR" altLang="en-US" dirty="0" err="1" smtClean="0"/>
              <a:t>재학중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err="1" smtClean="0"/>
              <a:t>WiseGuyz</a:t>
            </a:r>
            <a:r>
              <a:rPr lang="en-US" altLang="ko-KR" dirty="0" smtClean="0"/>
              <a:t> </a:t>
            </a:r>
            <a:r>
              <a:rPr lang="ko-KR" altLang="en-US" dirty="0" smtClean="0"/>
              <a:t>소속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주 관심사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시스템 해킹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752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발표의 목적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루트킷의</a:t>
            </a:r>
            <a:r>
              <a:rPr lang="ko-KR" altLang="en-US" dirty="0" smtClean="0"/>
              <a:t> 이해</a:t>
            </a:r>
            <a:endParaRPr lang="en-US" altLang="ko-KR" dirty="0" smtClean="0"/>
          </a:p>
          <a:p>
            <a:r>
              <a:rPr lang="ko-KR" altLang="en-US" dirty="0" smtClean="0"/>
              <a:t>시스템에 대한 관심 ↑</a:t>
            </a:r>
            <a:endParaRPr lang="en-US" altLang="ko-KR" dirty="0" smtClean="0"/>
          </a:p>
          <a:p>
            <a:r>
              <a:rPr lang="ko-KR" altLang="en-US" dirty="0" smtClean="0"/>
              <a:t>공부 방법</a:t>
            </a:r>
            <a:endParaRPr lang="en-US" altLang="ko-KR" dirty="0" smtClean="0"/>
          </a:p>
          <a:p>
            <a:r>
              <a:rPr lang="ko-KR" altLang="en-US" dirty="0" smtClean="0"/>
              <a:t>경험 전달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자극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2115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err="1" smtClean="0"/>
              <a:t>루트킷이란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r>
              <a:rPr lang="ko-KR" altLang="en-US" dirty="0" err="1"/>
              <a:t>루트킷</a:t>
            </a:r>
            <a:r>
              <a:rPr lang="ko-KR" altLang="en-US" dirty="0"/>
              <a:t> 개발 </a:t>
            </a:r>
            <a:r>
              <a:rPr lang="ko-KR" altLang="en-US" dirty="0" err="1" smtClean="0"/>
              <a:t>세팅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루트킷의</a:t>
            </a:r>
            <a:r>
              <a:rPr lang="ko-KR" altLang="en-US" dirty="0" smtClean="0"/>
              <a:t> 원리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err="1" smtClean="0"/>
              <a:t>루트킷</a:t>
            </a:r>
            <a:r>
              <a:rPr lang="ko-KR" altLang="en-US" dirty="0" smtClean="0"/>
              <a:t> 대응 기법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Further Studying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공부 자료 소개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035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접근권한 유지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정보 탈취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은닉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8128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</a:t>
            </a:r>
            <a:r>
              <a:rPr lang="ko-KR" altLang="en-US" dirty="0" smtClean="0"/>
              <a:t> 개발 </a:t>
            </a:r>
            <a:r>
              <a:rPr lang="ko-KR" altLang="en-US" dirty="0" err="1" smtClean="0"/>
              <a:t>세팅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필요한 프로그램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Visual studio 2010 express – for source code writing</a:t>
            </a:r>
          </a:p>
          <a:p>
            <a:pPr lvl="1"/>
            <a:r>
              <a:rPr lang="en-US" altLang="ko-KR" dirty="0" smtClean="0"/>
              <a:t>Windows device development kit(</a:t>
            </a:r>
            <a:r>
              <a:rPr lang="en-US" altLang="ko-KR" dirty="0" err="1" smtClean="0"/>
              <a:t>ddk</a:t>
            </a:r>
            <a:r>
              <a:rPr lang="en-US" altLang="ko-KR" dirty="0" smtClean="0"/>
              <a:t>) - building driver file</a:t>
            </a:r>
          </a:p>
          <a:p>
            <a:pPr lvl="1"/>
            <a:r>
              <a:rPr lang="en-US" altLang="ko-KR" dirty="0" smtClean="0"/>
              <a:t>Instdrv.exe – for installing &amp; loading rootkit</a:t>
            </a:r>
          </a:p>
          <a:p>
            <a:pPr lvl="1"/>
            <a:r>
              <a:rPr lang="en-US" altLang="ko-KR" dirty="0" err="1" smtClean="0"/>
              <a:t>Dbgview</a:t>
            </a:r>
            <a:r>
              <a:rPr lang="en-US" altLang="ko-KR" dirty="0" smtClean="0"/>
              <a:t> – for viewing kernel messages</a:t>
            </a:r>
          </a:p>
          <a:p>
            <a:pPr lvl="1"/>
            <a:r>
              <a:rPr lang="en-US" altLang="ko-KR" dirty="0" err="1" smtClean="0"/>
              <a:t>Windbg</a:t>
            </a:r>
            <a:r>
              <a:rPr lang="en-US" altLang="ko-KR" dirty="0" smtClean="0"/>
              <a:t> – for debugging in kernel mode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684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루트킷의</a:t>
            </a:r>
            <a:r>
              <a:rPr lang="ko-KR" altLang="en-US" dirty="0" smtClean="0"/>
              <a:t> 원리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시스템 동작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280" y="1340064"/>
            <a:ext cx="7172384" cy="5164116"/>
          </a:xfrm>
        </p:spPr>
      </p:pic>
    </p:spTree>
    <p:extLst>
      <p:ext uri="{BB962C8B-B14F-4D97-AF65-F5344CB8AC3E}">
        <p14:creationId xmlns:p14="http://schemas.microsoft.com/office/powerpoint/2010/main" val="238446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SSDT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System Service Dispatcher Table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96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루트킷의</a:t>
            </a:r>
            <a:r>
              <a:rPr lang="ko-KR" altLang="en-US" dirty="0" smtClean="0"/>
              <a:t> 원리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시스템 콜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유저의 </a:t>
            </a:r>
            <a:r>
              <a:rPr lang="ko-KR" altLang="en-US" dirty="0" err="1" smtClean="0"/>
              <a:t>커널처리</a:t>
            </a:r>
            <a:r>
              <a:rPr lang="ko-KR" altLang="en-US" dirty="0" smtClean="0"/>
              <a:t> 요청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하드웨어 접근</a:t>
            </a:r>
            <a:endParaRPr lang="en-US" altLang="ko-KR" dirty="0"/>
          </a:p>
          <a:p>
            <a:pPr lvl="1"/>
            <a:r>
              <a:rPr lang="ko-KR" altLang="en-US" dirty="0" smtClean="0"/>
              <a:t>프로그램 실행</a:t>
            </a:r>
            <a:endParaRPr lang="en-US" altLang="ko-KR" dirty="0" smtClean="0"/>
          </a:p>
          <a:p>
            <a:pPr lvl="1"/>
            <a:r>
              <a:rPr lang="ko-KR" altLang="en-US" dirty="0"/>
              <a:t>파</a:t>
            </a:r>
            <a:r>
              <a:rPr lang="ko-KR" altLang="en-US" dirty="0" smtClean="0"/>
              <a:t>일 읽기</a:t>
            </a:r>
            <a:r>
              <a:rPr lang="en-US" altLang="ko-KR" dirty="0" smtClean="0"/>
              <a:t>/</a:t>
            </a:r>
            <a:r>
              <a:rPr lang="ko-KR" altLang="en-US" dirty="0" smtClean="0"/>
              <a:t>쓰기</a:t>
            </a:r>
            <a:endParaRPr lang="en-US" altLang="ko-KR" dirty="0" smtClean="0"/>
          </a:p>
          <a:p>
            <a:pPr lvl="2"/>
            <a:endParaRPr lang="en-US" altLang="ko-KR" dirty="0" smtClean="0"/>
          </a:p>
        </p:txBody>
      </p:sp>
      <p:pic>
        <p:nvPicPr>
          <p:cNvPr id="7" name="내용 개체 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58" y="138109"/>
            <a:ext cx="6585227" cy="659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7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루트킷의</a:t>
            </a:r>
            <a:r>
              <a:rPr lang="ko-KR" altLang="en-US" dirty="0" smtClean="0"/>
              <a:t> 원리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시스템콜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후킹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31641" y="2100881"/>
            <a:ext cx="8946541" cy="4195481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순서도: 대체 처리 4"/>
          <p:cNvSpPr/>
          <p:nvPr/>
        </p:nvSpPr>
        <p:spPr>
          <a:xfrm>
            <a:off x="27619" y="3332860"/>
            <a:ext cx="2463282" cy="647356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System Service Dispatcher (</a:t>
            </a:r>
            <a:r>
              <a:rPr lang="en-US" altLang="ko-KR" dirty="0" err="1" smtClean="0"/>
              <a:t>eax</a:t>
            </a:r>
            <a:r>
              <a:rPr lang="en-US" altLang="ko-KR" dirty="0" smtClean="0"/>
              <a:t>=2)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3566594" y="1713290"/>
            <a:ext cx="3545632" cy="40494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dirty="0" smtClean="0"/>
              <a:t>&amp;Dispatch Function #1</a:t>
            </a:r>
            <a:endParaRPr lang="en-US" altLang="ko-KR" dirty="0"/>
          </a:p>
        </p:txBody>
      </p:sp>
      <p:cxnSp>
        <p:nvCxnSpPr>
          <p:cNvPr id="13" name="직선 연결선 12"/>
          <p:cNvCxnSpPr/>
          <p:nvPr/>
        </p:nvCxnSpPr>
        <p:spPr>
          <a:xfrm flipV="1">
            <a:off x="3576804" y="2500118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V="1">
            <a:off x="3566594" y="2055321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3566593" y="2938402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3566592" y="3370224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V="1">
            <a:off x="3566591" y="3820455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3566590" y="4248922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3566589" y="4686527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V="1">
            <a:off x="3566588" y="5127620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V="1">
            <a:off x="3576805" y="5446130"/>
            <a:ext cx="3543333" cy="12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구부러진 연결선 27"/>
          <p:cNvCxnSpPr>
            <a:stCxn id="5" idx="3"/>
            <a:endCxn id="30" idx="1"/>
          </p:cNvCxnSpPr>
          <p:nvPr/>
        </p:nvCxnSpPr>
        <p:spPr>
          <a:xfrm flipV="1">
            <a:off x="2490901" y="2315118"/>
            <a:ext cx="1085903" cy="1341420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76804" y="2130452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#2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577948" y="2570417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#3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576804" y="4318411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#7</a:t>
            </a:r>
            <a:endParaRPr lang="ko-KR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576804" y="4759865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#8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584716" y="5124132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#9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558682" y="5437961"/>
            <a:ext cx="2861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#10</a:t>
            </a:r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596510" y="2994478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#4</a:t>
            </a:r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595699" y="3440670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#5</a:t>
            </a: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596509" y="3892216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&amp;Dispatch Function #6</a:t>
            </a:r>
            <a:endParaRPr lang="ko-KR" altLang="en-US" dirty="0"/>
          </a:p>
        </p:txBody>
      </p:sp>
      <p:sp>
        <p:nvSpPr>
          <p:cNvPr id="43" name="육각형 42"/>
          <p:cNvSpPr/>
          <p:nvPr/>
        </p:nvSpPr>
        <p:spPr>
          <a:xfrm>
            <a:off x="8240489" y="1236842"/>
            <a:ext cx="3704253" cy="2126968"/>
          </a:xfrm>
          <a:prstGeom prst="hexag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Dispatch Function #2</a:t>
            </a:r>
            <a:endParaRPr lang="ko-KR" altLang="en-US" dirty="0"/>
          </a:p>
        </p:txBody>
      </p:sp>
      <p:sp>
        <p:nvSpPr>
          <p:cNvPr id="44" name="육각형 43"/>
          <p:cNvSpPr/>
          <p:nvPr/>
        </p:nvSpPr>
        <p:spPr>
          <a:xfrm>
            <a:off x="8185611" y="3833081"/>
            <a:ext cx="3704253" cy="2126968"/>
          </a:xfrm>
          <a:prstGeom prst="hexag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Rootkit Function</a:t>
            </a:r>
            <a:endParaRPr lang="ko-KR" altLang="en-US" dirty="0"/>
          </a:p>
        </p:txBody>
      </p:sp>
      <p:cxnSp>
        <p:nvCxnSpPr>
          <p:cNvPr id="46" name="구부러진 연결선 45"/>
          <p:cNvCxnSpPr>
            <a:endCxn id="43" idx="3"/>
          </p:cNvCxnSpPr>
          <p:nvPr/>
        </p:nvCxnSpPr>
        <p:spPr>
          <a:xfrm>
            <a:off x="7109921" y="2300326"/>
            <a:ext cx="1130568" cy="12700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구부러진 연결선 47"/>
          <p:cNvCxnSpPr>
            <a:endCxn id="44" idx="3"/>
          </p:cNvCxnSpPr>
          <p:nvPr/>
        </p:nvCxnSpPr>
        <p:spPr>
          <a:xfrm rot="16200000" flipH="1">
            <a:off x="6355835" y="3066788"/>
            <a:ext cx="2594079" cy="106547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" name="곱셈 기호 50"/>
          <p:cNvSpPr/>
          <p:nvPr/>
        </p:nvSpPr>
        <p:spPr>
          <a:xfrm>
            <a:off x="6778827" y="2055321"/>
            <a:ext cx="1795061" cy="51509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93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9" grpId="0" animBg="1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3" grpId="0" animBg="1"/>
      <p:bldP spid="44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루트킷의</a:t>
            </a:r>
            <a:r>
              <a:rPr lang="ko-KR" altLang="en-US" dirty="0" smtClean="0"/>
              <a:t> 원리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프로세스 </a:t>
            </a:r>
            <a:r>
              <a:rPr lang="ko-KR" altLang="en-US" dirty="0" err="1" smtClean="0"/>
              <a:t>하이딩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루트킷의</a:t>
            </a:r>
            <a:r>
              <a:rPr lang="ko-KR" altLang="en-US" dirty="0" smtClean="0"/>
              <a:t> 원리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파일 </a:t>
            </a:r>
            <a:r>
              <a:rPr lang="ko-KR" altLang="en-US" dirty="0" err="1" smtClean="0"/>
              <a:t>하이딩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62" y="1161221"/>
            <a:ext cx="8716220" cy="5548277"/>
          </a:xfrm>
        </p:spPr>
      </p:pic>
    </p:spTree>
    <p:extLst>
      <p:ext uri="{BB962C8B-B14F-4D97-AF65-F5344CB8AC3E}">
        <p14:creationId xmlns:p14="http://schemas.microsoft.com/office/powerpoint/2010/main" val="422517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</a:t>
            </a:r>
            <a:r>
              <a:rPr lang="ko-KR" altLang="en-US" dirty="0" smtClean="0"/>
              <a:t> 대응 기법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루트킷</a:t>
            </a:r>
            <a:r>
              <a:rPr lang="ko-KR" altLang="en-US" dirty="0" smtClean="0"/>
              <a:t> 로딩 모니터링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메모리 스캐닝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후킹</a:t>
            </a:r>
            <a:r>
              <a:rPr lang="ko-KR" altLang="en-US" dirty="0" smtClean="0"/>
              <a:t> 탐지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행동 탐지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411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203121" cy="1400530"/>
          </a:xfrm>
        </p:spPr>
        <p:txBody>
          <a:bodyPr/>
          <a:lstStyle/>
          <a:p>
            <a:r>
              <a:rPr lang="ko-KR" altLang="en-US" dirty="0" err="1" smtClean="0"/>
              <a:t>루트킷</a:t>
            </a:r>
            <a:r>
              <a:rPr lang="ko-KR" altLang="en-US" dirty="0" smtClean="0"/>
              <a:t> 대응 기법 </a:t>
            </a:r>
            <a:r>
              <a:rPr lang="en-US" altLang="ko-KR" dirty="0" smtClean="0"/>
              <a:t>-  </a:t>
            </a:r>
            <a:r>
              <a:rPr lang="ko-KR" altLang="en-US" dirty="0" err="1" smtClean="0"/>
              <a:t>루트킷</a:t>
            </a:r>
            <a:r>
              <a:rPr lang="ko-KR" altLang="en-US" dirty="0" smtClean="0"/>
              <a:t> 로딩 모니터링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루트킷이</a:t>
            </a:r>
            <a:r>
              <a:rPr lang="ko-KR" altLang="en-US" dirty="0" smtClean="0"/>
              <a:t> 주로 사용하는 함수 리스트 모니터링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특정 </a:t>
            </a:r>
            <a:r>
              <a:rPr lang="ko-KR" altLang="en-US" dirty="0" err="1" smtClean="0"/>
              <a:t>레지스트리</a:t>
            </a:r>
            <a:r>
              <a:rPr lang="ko-KR" altLang="en-US" dirty="0" smtClean="0"/>
              <a:t> 키에 대한 접근 감지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파일 접근 감지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ZwQuerySystemInformation</a:t>
            </a:r>
            <a:r>
              <a:rPr lang="en-US" altLang="ko-KR" dirty="0" smtClean="0"/>
              <a:t>/</a:t>
            </a:r>
            <a:r>
              <a:rPr lang="en-US" altLang="ko-KR" dirty="0" err="1" smtClean="0"/>
              <a:t>ZwSetSystemInformation</a:t>
            </a:r>
            <a:endParaRPr lang="en-US" altLang="ko-KR" dirty="0"/>
          </a:p>
          <a:p>
            <a:pPr lvl="1"/>
            <a:r>
              <a:rPr lang="en-US" altLang="ko-KR" dirty="0" err="1" smtClean="0"/>
              <a:t>ZwOpenProcess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10050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</a:t>
            </a:r>
            <a:r>
              <a:rPr lang="ko-KR" altLang="en-US" dirty="0" smtClean="0"/>
              <a:t> 대응 기법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메모리 스캐닝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메모리상에 존재하는 </a:t>
            </a:r>
            <a:r>
              <a:rPr lang="ko-KR" altLang="en-US" dirty="0" err="1" smtClean="0"/>
              <a:t>루트킷</a:t>
            </a:r>
            <a:r>
              <a:rPr lang="ko-KR" altLang="en-US" dirty="0" smtClean="0"/>
              <a:t> 코드 탐지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장점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단순함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단점</a:t>
            </a:r>
            <a:r>
              <a:rPr lang="en-US" altLang="ko-KR" dirty="0" smtClean="0"/>
              <a:t>1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이미 알려진 </a:t>
            </a:r>
            <a:r>
              <a:rPr lang="ko-KR" altLang="en-US" dirty="0" err="1" smtClean="0"/>
              <a:t>루트킷에만</a:t>
            </a:r>
            <a:r>
              <a:rPr lang="ko-KR" altLang="en-US" dirty="0" smtClean="0"/>
              <a:t> 적용 가능</a:t>
            </a:r>
            <a:endParaRPr lang="en-US" altLang="ko-KR" dirty="0" smtClean="0"/>
          </a:p>
          <a:p>
            <a:r>
              <a:rPr lang="ko-KR" altLang="en-US" dirty="0" smtClean="0"/>
              <a:t>단점</a:t>
            </a:r>
            <a:r>
              <a:rPr lang="en-US" altLang="ko-KR" dirty="0" smtClean="0"/>
              <a:t>2 : </a:t>
            </a:r>
            <a:r>
              <a:rPr lang="ko-KR" altLang="en-US" dirty="0" err="1" smtClean="0"/>
              <a:t>루트킷이</a:t>
            </a:r>
            <a:r>
              <a:rPr lang="ko-KR" altLang="en-US" dirty="0" smtClean="0"/>
              <a:t> 이미 시스템을 선점한 경우 정상적인 탐지 불가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72725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루트킷</a:t>
            </a:r>
            <a:r>
              <a:rPr lang="ko-KR" altLang="en-US" dirty="0" smtClean="0"/>
              <a:t> 대응 기법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후킹</a:t>
            </a:r>
            <a:r>
              <a:rPr lang="ko-KR" altLang="en-US" dirty="0" smtClean="0"/>
              <a:t> 탐지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IAT </a:t>
            </a:r>
            <a:r>
              <a:rPr lang="ko-KR" altLang="en-US" dirty="0" err="1" smtClean="0"/>
              <a:t>후킹</a:t>
            </a:r>
            <a:r>
              <a:rPr lang="ko-KR" altLang="en-US" dirty="0" smtClean="0"/>
              <a:t> 탐지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SSDT </a:t>
            </a:r>
            <a:r>
              <a:rPr lang="ko-KR" altLang="en-US" dirty="0" err="1" smtClean="0"/>
              <a:t>후킹</a:t>
            </a:r>
            <a:r>
              <a:rPr lang="ko-KR" altLang="en-US" dirty="0" smtClean="0"/>
              <a:t> 탐지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IDT </a:t>
            </a:r>
            <a:r>
              <a:rPr lang="ko-KR" altLang="en-US" dirty="0" err="1" smtClean="0"/>
              <a:t>후킹</a:t>
            </a:r>
            <a:r>
              <a:rPr lang="ko-KR" altLang="en-US" dirty="0" smtClean="0"/>
              <a:t> 탐지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IRP </a:t>
            </a:r>
            <a:r>
              <a:rPr lang="ko-KR" altLang="en-US" dirty="0" err="1" smtClean="0"/>
              <a:t>후킹</a:t>
            </a:r>
            <a:r>
              <a:rPr lang="ko-KR" altLang="en-US" dirty="0" smtClean="0"/>
              <a:t> 탐지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인라인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후킹</a:t>
            </a:r>
            <a:r>
              <a:rPr lang="ko-KR" altLang="en-US" dirty="0" smtClean="0"/>
              <a:t> 탐지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890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Further Studying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API Programming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Kernel Object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Logical circuit</a:t>
            </a:r>
          </a:p>
          <a:p>
            <a:endParaRPr lang="en-US" altLang="ko-KR" dirty="0"/>
          </a:p>
          <a:p>
            <a:r>
              <a:rPr lang="en-US" altLang="ko-KR" dirty="0" smtClean="0"/>
              <a:t>Downloading rootkit via covert channel</a:t>
            </a:r>
          </a:p>
          <a:p>
            <a:endParaRPr lang="en-US" altLang="ko-KR" dirty="0"/>
          </a:p>
          <a:p>
            <a:r>
              <a:rPr lang="en-US" altLang="ko-KR" dirty="0" smtClean="0"/>
              <a:t>Another ways of hooking ( for hiding </a:t>
            </a:r>
            <a:r>
              <a:rPr lang="en-US" altLang="ko-KR" dirty="0" err="1" smtClean="0"/>
              <a:t>rootkit&amp;files</a:t>
            </a:r>
            <a:r>
              <a:rPr lang="en-US" altLang="ko-KR" dirty="0" smtClean="0"/>
              <a:t> 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4543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공부 자료 소개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Ezbeat.tistory.com</a:t>
            </a:r>
          </a:p>
          <a:p>
            <a:r>
              <a:rPr lang="en-US" altLang="ko-KR" dirty="0" smtClean="0"/>
              <a:t>Gogil.kr</a:t>
            </a:r>
          </a:p>
          <a:p>
            <a:r>
              <a:rPr lang="ko-KR" altLang="en-US" dirty="0" err="1" smtClean="0"/>
              <a:t>루트킷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윈도우 </a:t>
            </a:r>
            <a:r>
              <a:rPr lang="ko-KR" altLang="en-US" dirty="0" err="1" smtClean="0"/>
              <a:t>커널</a:t>
            </a:r>
            <a:r>
              <a:rPr lang="ko-KR" altLang="en-US" dirty="0" smtClean="0"/>
              <a:t> 조작의 미학</a:t>
            </a:r>
            <a:endParaRPr lang="en-US" altLang="ko-KR" dirty="0" smtClean="0"/>
          </a:p>
          <a:p>
            <a:r>
              <a:rPr lang="en-US" altLang="ko-KR" dirty="0" smtClean="0"/>
              <a:t>The Rootkit Arsenal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175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Q&amp;A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99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이온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1001</TotalTime>
  <Words>324</Words>
  <Application>Microsoft Office PowerPoint</Application>
  <PresentationFormat>와이드스크린</PresentationFormat>
  <Paragraphs>111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맑은 고딕</vt:lpstr>
      <vt:lpstr>Arial</vt:lpstr>
      <vt:lpstr>Century Gothic</vt:lpstr>
      <vt:lpstr>Wingdings 3</vt:lpstr>
      <vt:lpstr>이온</vt:lpstr>
      <vt:lpstr>루뜨낐</vt:lpstr>
      <vt:lpstr>자기소개</vt:lpstr>
      <vt:lpstr>발표의 목적</vt:lpstr>
      <vt:lpstr>목차</vt:lpstr>
      <vt:lpstr>루트킷이란?</vt:lpstr>
      <vt:lpstr>루트킷 개발 세팅 </vt:lpstr>
      <vt:lpstr>루트킷의 원리 – 시스템 동작</vt:lpstr>
      <vt:lpstr>SSDT</vt:lpstr>
      <vt:lpstr>루트킷의 원리 – 시스템 콜</vt:lpstr>
      <vt:lpstr>루트킷의 원리 – 시스템콜 후킹</vt:lpstr>
      <vt:lpstr>루트킷의 원리 – 프로세스 하이딩</vt:lpstr>
      <vt:lpstr>루트킷의 원리 – 파일 하이딩</vt:lpstr>
      <vt:lpstr>루트킷 대응 기법</vt:lpstr>
      <vt:lpstr>루트킷 대응 기법 -  루트킷 로딩 모니터링</vt:lpstr>
      <vt:lpstr>루트킷 대응 기법 – 메모리 스캐닝</vt:lpstr>
      <vt:lpstr>루트킷 대응 기법 – 후킹 탐지</vt:lpstr>
      <vt:lpstr>Further Studying</vt:lpstr>
      <vt:lpstr>공부 자료 소개</vt:lpstr>
      <vt:lpstr>Q&amp;A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루뜨낐</dc:title>
  <dc:creator>김성우</dc:creator>
  <cp:lastModifiedBy>김성우</cp:lastModifiedBy>
  <cp:revision>53</cp:revision>
  <dcterms:created xsi:type="dcterms:W3CDTF">2013-08-16T11:40:04Z</dcterms:created>
  <dcterms:modified xsi:type="dcterms:W3CDTF">2013-08-17T19:44:20Z</dcterms:modified>
</cp:coreProperties>
</file>