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0" r:id="rId6"/>
    <p:sldId id="263" r:id="rId7"/>
    <p:sldId id="261" r:id="rId8"/>
    <p:sldId id="268" r:id="rId9"/>
    <p:sldId id="264" r:id="rId10"/>
    <p:sldId id="269" r:id="rId11"/>
    <p:sldId id="265" r:id="rId12"/>
    <p:sldId id="270" r:id="rId13"/>
    <p:sldId id="266" r:id="rId14"/>
    <p:sldId id="267" r:id="rId15"/>
    <p:sldId id="273" r:id="rId16"/>
    <p:sldId id="271" r:id="rId17"/>
    <p:sldId id="272" r:id="rId18"/>
    <p:sldId id="274" r:id="rId19"/>
    <p:sldId id="275" r:id="rId20"/>
    <p:sldId id="277" r:id="rId21"/>
    <p:sldId id="276" r:id="rId22"/>
    <p:sldId id="278" r:id="rId23"/>
    <p:sldId id="279" r:id="rId24"/>
    <p:sldId id="281"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306" r:id="rId42"/>
    <p:sldId id="297" r:id="rId43"/>
    <p:sldId id="298" r:id="rId44"/>
    <p:sldId id="300" r:id="rId45"/>
    <p:sldId id="301" r:id="rId46"/>
    <p:sldId id="302" r:id="rId47"/>
    <p:sldId id="303" r:id="rId48"/>
    <p:sldId id="304" r:id="rId49"/>
    <p:sldId id="305" r:id="rId5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DEDAF7-2C87-435E-BAA6-D0782BE387A8}" type="datetimeFigureOut">
              <a:rPr lang="ko-KR" altLang="en-US" smtClean="0"/>
              <a:t>2013-02-24</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905AB8-D46A-4BF4-B1D3-AEE8708EDFCE}" type="slidenum">
              <a:rPr lang="ko-KR" altLang="en-US" smtClean="0"/>
              <a:t>‹#›</a:t>
            </a:fld>
            <a:endParaRPr lang="ko-KR" altLang="en-US"/>
          </a:p>
        </p:txBody>
      </p:sp>
    </p:spTree>
    <p:extLst>
      <p:ext uri="{BB962C8B-B14F-4D97-AF65-F5344CB8AC3E}">
        <p14:creationId xmlns:p14="http://schemas.microsoft.com/office/powerpoint/2010/main" val="399752910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슬라이드 이미지 개체 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슬라이드 노트 개체 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o-KR" altLang="en-US" smtClean="0"/>
          </a:p>
        </p:txBody>
      </p:sp>
      <p:sp>
        <p:nvSpPr>
          <p:cNvPr id="65540" name="슬라이드 번호 개체 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fontAlgn="base" hangingPunct="1">
              <a:spcBef>
                <a:spcPct val="0"/>
              </a:spcBef>
              <a:spcAft>
                <a:spcPct val="0"/>
              </a:spcAft>
            </a:pPr>
            <a:fld id="{3F90A4F0-F9D9-44A6-8BE1-29B5A4A79ACC}" type="slidenum">
              <a:rPr kumimoji="0" lang="ko-KR" altLang="en-US" smtClean="0">
                <a:ea typeface="맑은 고딕" pitchFamily="50" charset="-127"/>
              </a:rPr>
              <a:pPr eaLnBrk="1" fontAlgn="base" hangingPunct="1">
                <a:spcBef>
                  <a:spcPct val="0"/>
                </a:spcBef>
                <a:spcAft>
                  <a:spcPct val="0"/>
                </a:spcAft>
              </a:pPr>
              <a:t>33</a:t>
            </a:fld>
            <a:endParaRPr kumimoji="0" lang="ko-KR" altLang="en-US" smtClean="0">
              <a:ea typeface="맑은 고딕" pitchFamily="50" charset="-127"/>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1886104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241208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3768966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186358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419249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644521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4117217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997225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2206413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1939024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83288A3-CE28-4749-A828-033FD55720F4}" type="datetimeFigureOut">
              <a:rPr lang="ko-KR" altLang="en-US" smtClean="0"/>
              <a:t>2013-02-24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965699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stretch>
            <a:fillRect/>
          </a:stretch>
        </a:blip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3288A3-CE28-4749-A828-033FD55720F4}" type="datetimeFigureOut">
              <a:rPr lang="ko-KR" altLang="en-US" smtClean="0"/>
              <a:t>2013-02-24</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236517-B742-4F14-94ED-8C0744DF4140}" type="slidenum">
              <a:rPr lang="ko-KR" altLang="en-US" smtClean="0"/>
              <a:t>‹#›</a:t>
            </a:fld>
            <a:endParaRPr lang="ko-KR" altLang="en-US"/>
          </a:p>
        </p:txBody>
      </p:sp>
    </p:spTree>
    <p:extLst>
      <p:ext uri="{BB962C8B-B14F-4D97-AF65-F5344CB8AC3E}">
        <p14:creationId xmlns:p14="http://schemas.microsoft.com/office/powerpoint/2010/main" val="428979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360160"/>
          </a:xfrm>
          <a:prstGeom prst="rect">
            <a:avLst/>
          </a:prstGeom>
        </p:spPr>
      </p:pic>
      <p:sp>
        <p:nvSpPr>
          <p:cNvPr id="5" name="TextBox 4"/>
          <p:cNvSpPr txBox="1"/>
          <p:nvPr/>
        </p:nvSpPr>
        <p:spPr>
          <a:xfrm>
            <a:off x="4776034" y="5755322"/>
            <a:ext cx="4260462" cy="553998"/>
          </a:xfrm>
          <a:prstGeom prst="rect">
            <a:avLst/>
          </a:prstGeom>
          <a:noFill/>
        </p:spPr>
        <p:txBody>
          <a:bodyPr wrap="none" rtlCol="0">
            <a:spAutoFit/>
          </a:bodyPr>
          <a:lstStyle/>
          <a:p>
            <a:r>
              <a:rPr lang="ko-KR" altLang="en-US" sz="3000" dirty="0" smtClean="0"/>
              <a:t>이주혁</a:t>
            </a:r>
            <a:r>
              <a:rPr lang="en-US" altLang="ko-KR" sz="3000" dirty="0" smtClean="0"/>
              <a:t>(</a:t>
            </a:r>
            <a:r>
              <a:rPr lang="en-US" altLang="ko-KR" sz="3000" dirty="0" err="1" smtClean="0"/>
              <a:t>sehkmg@Kroot</a:t>
            </a:r>
            <a:r>
              <a:rPr lang="en-US" altLang="ko-KR" sz="3000" dirty="0" smtClean="0"/>
              <a:t>)</a:t>
            </a:r>
            <a:endParaRPr lang="ko-KR" altLang="en-US" sz="3000" dirty="0"/>
          </a:p>
        </p:txBody>
      </p:sp>
      <p:sp>
        <p:nvSpPr>
          <p:cNvPr id="6" name="TextBox 5"/>
          <p:cNvSpPr txBox="1"/>
          <p:nvPr/>
        </p:nvSpPr>
        <p:spPr>
          <a:xfrm>
            <a:off x="85941" y="66690"/>
            <a:ext cx="5719836" cy="553998"/>
          </a:xfrm>
          <a:prstGeom prst="rect">
            <a:avLst/>
          </a:prstGeom>
          <a:noFill/>
        </p:spPr>
        <p:txBody>
          <a:bodyPr wrap="none" rtlCol="0">
            <a:spAutoFit/>
          </a:bodyPr>
          <a:lstStyle/>
          <a:p>
            <a:r>
              <a:rPr lang="ko-KR" altLang="en-US" sz="3000" dirty="0" smtClean="0"/>
              <a:t>제 </a:t>
            </a:r>
            <a:r>
              <a:rPr lang="en-US" altLang="ko-KR" sz="3000" dirty="0" smtClean="0"/>
              <a:t>7</a:t>
            </a:r>
            <a:r>
              <a:rPr lang="ko-KR" altLang="en-US" sz="3000" dirty="0" smtClean="0"/>
              <a:t>회 해킹캠프 마지막</a:t>
            </a:r>
            <a:r>
              <a:rPr lang="en-US" altLang="ko-KR" sz="3000" dirty="0" smtClean="0"/>
              <a:t>!!!!! </a:t>
            </a:r>
            <a:r>
              <a:rPr lang="ko-KR" altLang="en-US" sz="3000" dirty="0" smtClean="0"/>
              <a:t>발표</a:t>
            </a:r>
            <a:endParaRPr lang="ko-KR" altLang="en-US" sz="3000" dirty="0"/>
          </a:p>
        </p:txBody>
      </p:sp>
    </p:spTree>
    <p:extLst>
      <p:ext uri="{BB962C8B-B14F-4D97-AF65-F5344CB8AC3E}">
        <p14:creationId xmlns:p14="http://schemas.microsoft.com/office/powerpoint/2010/main" val="2363091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ko-KR" altLang="en-US" dirty="0" smtClean="0"/>
              <a:t>해커스쿨 서버 사무실</a:t>
            </a:r>
            <a:endParaRPr lang="ko-KR" altLang="en-US" dirty="0"/>
          </a:p>
        </p:txBody>
      </p:sp>
      <p:grpSp>
        <p:nvGrpSpPr>
          <p:cNvPr id="20" name="그룹 19"/>
          <p:cNvGrpSpPr/>
          <p:nvPr/>
        </p:nvGrpSpPr>
        <p:grpSpPr>
          <a:xfrm>
            <a:off x="3275856" y="1988840"/>
            <a:ext cx="2376264" cy="3888432"/>
            <a:chOff x="3131840" y="1988840"/>
            <a:chExt cx="2376264" cy="3888432"/>
          </a:xfrm>
        </p:grpSpPr>
        <p:sp>
          <p:nvSpPr>
            <p:cNvPr id="6" name="타원 5"/>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8" name="직선 연결선 7"/>
            <p:cNvCxnSpPr>
              <a:stCxn id="6"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a:stCxn id="6"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a:stCxn id="6"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3779912"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Tree>
    <p:extLst>
      <p:ext uri="{BB962C8B-B14F-4D97-AF65-F5344CB8AC3E}">
        <p14:creationId xmlns:p14="http://schemas.microsoft.com/office/powerpoint/2010/main" val="2771433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ko-KR" altLang="en-US" dirty="0" smtClean="0"/>
              <a:t>해커스쿨 서버 사무실</a:t>
            </a:r>
            <a:endParaRPr lang="ko-KR" altLang="en-US" dirty="0"/>
          </a:p>
        </p:txBody>
      </p:sp>
      <p:grpSp>
        <p:nvGrpSpPr>
          <p:cNvPr id="30" name="그룹 29"/>
          <p:cNvGrpSpPr/>
          <p:nvPr/>
        </p:nvGrpSpPr>
        <p:grpSpPr>
          <a:xfrm>
            <a:off x="1331640" y="1814531"/>
            <a:ext cx="1800200" cy="4206757"/>
            <a:chOff x="1331640" y="1814531"/>
            <a:chExt cx="1800200" cy="4206757"/>
          </a:xfrm>
        </p:grpSpPr>
        <p:sp>
          <p:nvSpPr>
            <p:cNvPr id="6" name="타원 5"/>
            <p:cNvSpPr/>
            <p:nvPr/>
          </p:nvSpPr>
          <p:spPr>
            <a:xfrm>
              <a:off x="1475656" y="2132856"/>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8" name="직선 연결선 7"/>
            <p:cNvCxnSpPr>
              <a:stCxn id="6" idx="4"/>
            </p:cNvCxnSpPr>
            <p:nvPr/>
          </p:nvCxnSpPr>
          <p:spPr>
            <a:xfrm flipH="1">
              <a:off x="1331640" y="3645024"/>
              <a:ext cx="900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a:stCxn id="6" idx="4"/>
            </p:cNvCxnSpPr>
            <p:nvPr/>
          </p:nvCxnSpPr>
          <p:spPr>
            <a:xfrm>
              <a:off x="2231740" y="3645024"/>
              <a:ext cx="900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a:stCxn id="6" idx="4"/>
            </p:cNvCxnSpPr>
            <p:nvPr/>
          </p:nvCxnSpPr>
          <p:spPr>
            <a:xfrm>
              <a:off x="2231740" y="3645024"/>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2231740" y="4869160"/>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1475656" y="4869160"/>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547664" y="2471545"/>
              <a:ext cx="1380506" cy="861774"/>
            </a:xfrm>
            <a:prstGeom prst="rect">
              <a:avLst/>
            </a:prstGeom>
            <a:noFill/>
          </p:spPr>
          <p:txBody>
            <a:bodyPr wrap="none" rtlCol="0">
              <a:spAutoFit/>
            </a:bodyPr>
            <a:lstStyle/>
            <a:p>
              <a:r>
                <a:rPr lang="en-US" altLang="ko-KR" sz="5000" dirty="0" smtClean="0"/>
                <a:t>PHP</a:t>
              </a:r>
              <a:endParaRPr lang="ko-KR" altLang="en-US" sz="5000" dirty="0"/>
            </a:p>
          </p:txBody>
        </p:sp>
        <p:cxnSp>
          <p:nvCxnSpPr>
            <p:cNvPr id="15" name="직선 연결선 14"/>
            <p:cNvCxnSpPr/>
            <p:nvPr/>
          </p:nvCxnSpPr>
          <p:spPr>
            <a:xfrm flipH="1" flipV="1">
              <a:off x="2928170" y="2132856"/>
              <a:ext cx="203670" cy="151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flipH="1">
              <a:off x="1331640" y="2132856"/>
              <a:ext cx="216024" cy="15121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1637674" y="1878992"/>
              <a:ext cx="216024" cy="2160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flipH="1">
              <a:off x="2601230" y="1833570"/>
              <a:ext cx="254145" cy="2804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2267744" y="1814531"/>
              <a:ext cx="0" cy="2160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4644008" y="1844824"/>
            <a:ext cx="4032448" cy="4247317"/>
          </a:xfrm>
          <a:prstGeom prst="rect">
            <a:avLst/>
          </a:prstGeom>
          <a:noFill/>
          <a:ln w="38100">
            <a:solidFill>
              <a:schemeClr val="tx1"/>
            </a:solidFill>
          </a:ln>
        </p:spPr>
        <p:txBody>
          <a:bodyPr wrap="square" rtlCol="0">
            <a:spAutoFit/>
          </a:bodyPr>
          <a:lstStyle/>
          <a:p>
            <a:r>
              <a:rPr lang="en-US" altLang="ko-KR" sz="3000" dirty="0" smtClean="0"/>
              <a:t>id name password</a:t>
            </a:r>
          </a:p>
          <a:p>
            <a:endParaRPr lang="en-US" altLang="ko-KR" sz="3000" dirty="0" smtClean="0"/>
          </a:p>
          <a:p>
            <a:r>
              <a:rPr lang="en-US" altLang="ko-KR" sz="3000" dirty="0" smtClean="0"/>
              <a:t>admin </a:t>
            </a:r>
            <a:r>
              <a:rPr lang="en-US" altLang="ko-KR" sz="3000" dirty="0" err="1" smtClean="0"/>
              <a:t>admin</a:t>
            </a:r>
            <a:r>
              <a:rPr lang="en-US" altLang="ko-KR" sz="3000" dirty="0"/>
              <a:t> </a:t>
            </a:r>
            <a:r>
              <a:rPr lang="en-US" altLang="ko-KR" sz="3000" dirty="0" smtClean="0"/>
              <a:t>011101</a:t>
            </a:r>
          </a:p>
          <a:p>
            <a:r>
              <a:rPr lang="ko-KR" altLang="en-US" sz="3000" dirty="0" smtClean="0"/>
              <a:t>멍멍 정구홍 </a:t>
            </a:r>
            <a:r>
              <a:rPr lang="en-US" altLang="ko-KR" sz="3000" dirty="0" smtClean="0"/>
              <a:t>12345</a:t>
            </a:r>
          </a:p>
          <a:p>
            <a:r>
              <a:rPr lang="en-US" altLang="ko-KR" sz="3000" dirty="0" smtClean="0"/>
              <a:t>sehkmg </a:t>
            </a:r>
            <a:r>
              <a:rPr lang="ko-KR" altLang="en-US" sz="3000" dirty="0" smtClean="0"/>
              <a:t>이주혁 </a:t>
            </a:r>
            <a:r>
              <a:rPr lang="en-US" altLang="ko-KR" sz="3000" dirty="0" smtClean="0"/>
              <a:t>54321</a:t>
            </a:r>
          </a:p>
          <a:p>
            <a:r>
              <a:rPr lang="en-US" altLang="ko-KR" sz="3000" dirty="0" err="1" smtClean="0"/>
              <a:t>Vrat</a:t>
            </a:r>
            <a:r>
              <a:rPr lang="en-US" altLang="ko-KR" sz="3000" dirty="0" smtClean="0"/>
              <a:t> </a:t>
            </a:r>
            <a:r>
              <a:rPr lang="ko-KR" altLang="en-US" sz="3000" dirty="0" smtClean="0"/>
              <a:t>이제일 </a:t>
            </a:r>
            <a:r>
              <a:rPr lang="en-US" altLang="ko-KR" sz="3000" dirty="0" smtClean="0"/>
              <a:t>13579</a:t>
            </a:r>
          </a:p>
          <a:p>
            <a:endParaRPr lang="en-US" altLang="ko-KR" sz="3000" dirty="0" smtClean="0"/>
          </a:p>
          <a:p>
            <a:endParaRPr lang="en-US" altLang="ko-KR" sz="3000" dirty="0" smtClean="0"/>
          </a:p>
          <a:p>
            <a:endParaRPr lang="en-US" altLang="ko-KR" sz="3000" dirty="0"/>
          </a:p>
        </p:txBody>
      </p:sp>
      <p:grpSp>
        <p:nvGrpSpPr>
          <p:cNvPr id="44" name="그룹 43"/>
          <p:cNvGrpSpPr/>
          <p:nvPr/>
        </p:nvGrpSpPr>
        <p:grpSpPr>
          <a:xfrm>
            <a:off x="4860032" y="1533119"/>
            <a:ext cx="3960440" cy="4235563"/>
            <a:chOff x="4860032" y="1533119"/>
            <a:chExt cx="3960440" cy="4235563"/>
          </a:xfrm>
        </p:grpSpPr>
        <p:sp>
          <p:nvSpPr>
            <p:cNvPr id="40" name="직사각형 39"/>
            <p:cNvSpPr/>
            <p:nvPr/>
          </p:nvSpPr>
          <p:spPr>
            <a:xfrm>
              <a:off x="4860032" y="1533119"/>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endParaRPr lang="ko-KR" altLang="en-US" dirty="0">
                <a:solidFill>
                  <a:schemeClr val="tx1"/>
                </a:solidFill>
              </a:endParaRPr>
            </a:p>
          </p:txBody>
        </p:sp>
        <p:sp>
          <p:nvSpPr>
            <p:cNvPr id="41" name="직사각형 40"/>
            <p:cNvSpPr/>
            <p:nvPr/>
          </p:nvSpPr>
          <p:spPr>
            <a:xfrm>
              <a:off x="6948264" y="1541232"/>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endParaRPr lang="ko-KR" altLang="en-US" dirty="0">
                <a:solidFill>
                  <a:schemeClr val="tx1"/>
                </a:solidFill>
              </a:endParaRPr>
            </a:p>
          </p:txBody>
        </p:sp>
        <p:sp>
          <p:nvSpPr>
            <p:cNvPr id="42" name="직사각형 41"/>
            <p:cNvSpPr/>
            <p:nvPr/>
          </p:nvSpPr>
          <p:spPr>
            <a:xfrm>
              <a:off x="5004048" y="3968482"/>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endParaRPr lang="ko-KR" altLang="en-US" dirty="0">
                <a:solidFill>
                  <a:schemeClr val="tx1"/>
                </a:solidFill>
              </a:endParaRPr>
            </a:p>
          </p:txBody>
        </p:sp>
        <p:sp>
          <p:nvSpPr>
            <p:cNvPr id="43" name="직사각형 42"/>
            <p:cNvSpPr/>
            <p:nvPr/>
          </p:nvSpPr>
          <p:spPr>
            <a:xfrm>
              <a:off x="7236296" y="3789040"/>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p>
            <a:p>
              <a:r>
                <a:rPr lang="en-US" altLang="ko-KR" dirty="0" smtClean="0">
                  <a:solidFill>
                    <a:schemeClr val="tx1"/>
                  </a:solidFill>
                </a:rPr>
                <a:t>……..</a:t>
              </a:r>
              <a:endParaRPr lang="ko-KR" altLang="en-US" dirty="0">
                <a:solidFill>
                  <a:schemeClr val="tx1"/>
                </a:solidFill>
              </a:endParaRPr>
            </a:p>
          </p:txBody>
        </p:sp>
      </p:grpSp>
    </p:spTree>
    <p:extLst>
      <p:ext uri="{BB962C8B-B14F-4D97-AF65-F5344CB8AC3E}">
        <p14:creationId xmlns:p14="http://schemas.microsoft.com/office/powerpoint/2010/main" val="10026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채용 공고</a:t>
            </a:r>
            <a:endParaRPr lang="ko-KR" altLang="en-US" dirty="0"/>
          </a:p>
        </p:txBody>
      </p:sp>
      <p:sp>
        <p:nvSpPr>
          <p:cNvPr id="3" name="내용 개체 틀 2"/>
          <p:cNvSpPr>
            <a:spLocks noGrp="1"/>
          </p:cNvSpPr>
          <p:nvPr>
            <p:ph idx="1"/>
          </p:nvPr>
        </p:nvSpPr>
        <p:spPr/>
        <p:txBody>
          <a:bodyPr/>
          <a:lstStyle/>
          <a:p>
            <a:pPr marL="0" indent="0">
              <a:buNone/>
            </a:pPr>
            <a:r>
              <a:rPr lang="ko-KR" altLang="en-US" dirty="0" smtClean="0"/>
              <a:t>근무 시간</a:t>
            </a:r>
            <a:r>
              <a:rPr lang="en-US" altLang="ko-KR" dirty="0" smtClean="0"/>
              <a:t>: 24</a:t>
            </a:r>
            <a:r>
              <a:rPr lang="ko-KR" altLang="en-US" dirty="0" smtClean="0"/>
              <a:t>시간</a:t>
            </a:r>
            <a:r>
              <a:rPr lang="en-US" altLang="ko-KR" dirty="0" smtClean="0"/>
              <a:t>, </a:t>
            </a:r>
            <a:r>
              <a:rPr lang="ko-KR" altLang="en-US" dirty="0" smtClean="0"/>
              <a:t>숙식 제공</a:t>
            </a:r>
            <a:endParaRPr lang="en-US" altLang="ko-KR" dirty="0" smtClean="0"/>
          </a:p>
          <a:p>
            <a:pPr marL="0" indent="0">
              <a:buNone/>
            </a:pPr>
            <a:r>
              <a:rPr lang="ko-KR" altLang="en-US" dirty="0" smtClean="0"/>
              <a:t>휴무</a:t>
            </a:r>
            <a:r>
              <a:rPr lang="en-US" altLang="ko-KR" dirty="0" smtClean="0"/>
              <a:t>: </a:t>
            </a:r>
            <a:r>
              <a:rPr lang="ko-KR" altLang="en-US" dirty="0" smtClean="0"/>
              <a:t>없음</a:t>
            </a:r>
            <a:endParaRPr lang="en-US" altLang="ko-KR" dirty="0" smtClean="0"/>
          </a:p>
          <a:p>
            <a:pPr marL="0" indent="0">
              <a:buNone/>
            </a:pPr>
            <a:r>
              <a:rPr lang="ko-KR" altLang="en-US" dirty="0" smtClean="0"/>
              <a:t>조건</a:t>
            </a:r>
            <a:r>
              <a:rPr lang="en-US" altLang="ko-KR" dirty="0" smtClean="0"/>
              <a:t>: </a:t>
            </a:r>
            <a:r>
              <a:rPr lang="ko-KR" altLang="en-US" dirty="0" smtClean="0"/>
              <a:t>빠르게 읽는 능력</a:t>
            </a:r>
            <a:r>
              <a:rPr lang="en-US" altLang="ko-KR" dirty="0" smtClean="0"/>
              <a:t>, </a:t>
            </a:r>
            <a:r>
              <a:rPr lang="ko-KR" altLang="en-US" dirty="0" smtClean="0"/>
              <a:t>빠르게 쓰는 능력</a:t>
            </a:r>
            <a:r>
              <a:rPr lang="en-US" altLang="ko-KR" dirty="0" smtClean="0"/>
              <a:t>, </a:t>
            </a:r>
            <a:r>
              <a:rPr lang="ko-KR" altLang="en-US" dirty="0" err="1" smtClean="0"/>
              <a:t>시키는대로</a:t>
            </a:r>
            <a:r>
              <a:rPr lang="ko-KR" altLang="en-US" dirty="0" smtClean="0"/>
              <a:t> 말 잘 듣는 사람</a:t>
            </a:r>
            <a:endParaRPr lang="en-US" altLang="ko-KR" dirty="0" smtClean="0"/>
          </a:p>
          <a:p>
            <a:pPr marL="0" indent="0">
              <a:buNone/>
            </a:pPr>
            <a:r>
              <a:rPr lang="ko-KR" altLang="en-US" dirty="0" smtClean="0"/>
              <a:t>시급</a:t>
            </a:r>
            <a:r>
              <a:rPr lang="en-US" altLang="ko-KR" dirty="0" smtClean="0"/>
              <a:t>: 9990</a:t>
            </a:r>
            <a:r>
              <a:rPr lang="ko-KR" altLang="en-US" dirty="0" smtClean="0"/>
              <a:t>원</a:t>
            </a:r>
            <a:endParaRPr lang="en-US" altLang="ko-KR" dirty="0" smtClean="0"/>
          </a:p>
          <a:p>
            <a:pPr marL="0" indent="0">
              <a:buNone/>
            </a:pPr>
            <a:r>
              <a:rPr lang="ko-KR" altLang="en-US" dirty="0" smtClean="0"/>
              <a:t>나이</a:t>
            </a:r>
            <a:r>
              <a:rPr lang="en-US" altLang="ko-KR" dirty="0" smtClean="0"/>
              <a:t>: </a:t>
            </a:r>
            <a:r>
              <a:rPr lang="ko-KR" altLang="en-US" dirty="0" smtClean="0"/>
              <a:t>상관 없음</a:t>
            </a:r>
            <a:endParaRPr lang="en-US" altLang="ko-KR" dirty="0" smtClean="0"/>
          </a:p>
        </p:txBody>
      </p:sp>
    </p:spTree>
    <p:extLst>
      <p:ext uri="{BB962C8B-B14F-4D97-AF65-F5344CB8AC3E}">
        <p14:creationId xmlns:p14="http://schemas.microsoft.com/office/powerpoint/2010/main" val="390839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1043608"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5436096"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6624228"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6624228"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662422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868144"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47664"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900375"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940152"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Tree>
    <p:extLst>
      <p:ext uri="{BB962C8B-B14F-4D97-AF65-F5344CB8AC3E}">
        <p14:creationId xmlns:p14="http://schemas.microsoft.com/office/powerpoint/2010/main" val="39155186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sp>
        <p:nvSpPr>
          <p:cNvPr id="3" name="내용 개체 틀 2"/>
          <p:cNvSpPr>
            <a:spLocks noGrp="1"/>
          </p:cNvSpPr>
          <p:nvPr>
            <p:ph idx="1"/>
          </p:nvPr>
        </p:nvSpPr>
        <p:spPr/>
        <p:txBody>
          <a:bodyPr>
            <a:normAutofit/>
          </a:bodyPr>
          <a:lstStyle/>
          <a:p>
            <a:pPr marL="0" indent="0" algn="ctr">
              <a:buNone/>
            </a:pPr>
            <a:endParaRPr lang="en-US" altLang="ko-KR" sz="5000" dirty="0" smtClean="0"/>
          </a:p>
          <a:p>
            <a:pPr marL="0" indent="0">
              <a:buNone/>
            </a:pPr>
            <a:r>
              <a:rPr lang="en-US" altLang="ko-KR" sz="5000" dirty="0"/>
              <a:t> </a:t>
            </a:r>
            <a:r>
              <a:rPr lang="en-US" altLang="ko-KR" sz="5000" dirty="0" smtClean="0"/>
              <a:t>   </a:t>
            </a:r>
            <a:r>
              <a:rPr lang="ko-KR" altLang="en-US" sz="5000" dirty="0" smtClean="0"/>
              <a:t>로그인 시도</a:t>
            </a:r>
            <a:endParaRPr lang="en-US" altLang="ko-KR" sz="5000" dirty="0" smtClean="0"/>
          </a:p>
          <a:p>
            <a:pPr marL="0" indent="0" algn="r">
              <a:buNone/>
            </a:pPr>
            <a:r>
              <a:rPr lang="en-US" altLang="ko-KR" sz="5000" dirty="0"/>
              <a:t>	</a:t>
            </a:r>
            <a:r>
              <a:rPr lang="en-US" altLang="ko-KR" sz="5000" dirty="0" smtClean="0"/>
              <a:t>– id: </a:t>
            </a:r>
            <a:r>
              <a:rPr lang="ko-KR" altLang="en-US" sz="5000" dirty="0" smtClean="0"/>
              <a:t>멍멍</a:t>
            </a:r>
            <a:r>
              <a:rPr lang="en-US" altLang="ko-KR" sz="5000" dirty="0" smtClean="0"/>
              <a:t>, pw: 12345</a:t>
            </a:r>
            <a:endParaRPr lang="ko-KR" altLang="en-US" sz="5000" dirty="0"/>
          </a:p>
        </p:txBody>
      </p:sp>
    </p:spTree>
    <p:extLst>
      <p:ext uri="{BB962C8B-B14F-4D97-AF65-F5344CB8AC3E}">
        <p14:creationId xmlns:p14="http://schemas.microsoft.com/office/powerpoint/2010/main" val="3274404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4127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t>
            </a:r>
            <a:r>
              <a:rPr lang="ko-KR" altLang="en-US" sz="2000" dirty="0" smtClean="0">
                <a:solidFill>
                  <a:schemeClr val="tx1"/>
                </a:solidFill>
              </a:rPr>
              <a:t>멍멍</a:t>
            </a:r>
            <a:r>
              <a:rPr lang="en-US" altLang="ko-KR" sz="2000" dirty="0" smtClean="0">
                <a:solidFill>
                  <a:schemeClr val="tx1"/>
                </a:solidFill>
              </a:rPr>
              <a:t>’</a:t>
            </a:r>
            <a:r>
              <a:rPr lang="ko-KR" altLang="en-US" sz="2000" dirty="0" smtClean="0">
                <a:solidFill>
                  <a:schemeClr val="tx1"/>
                </a:solidFill>
              </a:rPr>
              <a:t>이고 </a:t>
            </a:r>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‘12345’</a:t>
            </a:r>
            <a:r>
              <a:rPr lang="ko-KR" altLang="en-US" sz="2000" dirty="0" smtClean="0">
                <a:solidFill>
                  <a:schemeClr val="tx1"/>
                </a:solidFill>
              </a:rPr>
              <a:t>인 데이터 추출해줘</a:t>
            </a:r>
            <a:endParaRPr lang="ko-KR" altLang="en-US" sz="2000" dirty="0">
              <a:solidFill>
                <a:schemeClr val="tx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err="1" smtClean="0">
                <a:solidFill>
                  <a:schemeClr val="tx1"/>
                </a:solidFill>
              </a:rPr>
              <a:t>넵</a:t>
            </a:r>
            <a:r>
              <a:rPr lang="en-US" altLang="ko-KR" sz="2000" dirty="0" smtClean="0">
                <a:solidFill>
                  <a:schemeClr val="tx1"/>
                </a:solidFill>
              </a:rPr>
              <a:t>!</a:t>
            </a:r>
          </a:p>
          <a:p>
            <a:r>
              <a:rPr lang="ko-KR" altLang="en-US" sz="2000" dirty="0" smtClean="0">
                <a:solidFill>
                  <a:schemeClr val="tx1"/>
                </a:solidFill>
              </a:rPr>
              <a:t>멍멍 정구홍 </a:t>
            </a:r>
            <a:r>
              <a:rPr lang="en-US" altLang="ko-KR" sz="2000" dirty="0" smtClean="0">
                <a:solidFill>
                  <a:schemeClr val="tx1"/>
                </a:solidFill>
              </a:rPr>
              <a:t>12345</a:t>
            </a:r>
            <a:endParaRPr lang="ko-KR" altLang="en-US" sz="2000" dirty="0">
              <a:solidFill>
                <a:schemeClr val="tx1"/>
              </a:solidFill>
            </a:endParaRPr>
          </a:p>
        </p:txBody>
      </p:sp>
    </p:spTree>
    <p:extLst>
      <p:ext uri="{BB962C8B-B14F-4D97-AF65-F5344CB8AC3E}">
        <p14:creationId xmlns:p14="http://schemas.microsoft.com/office/powerpoint/2010/main" val="403857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sp>
        <p:nvSpPr>
          <p:cNvPr id="3" name="내용 개체 틀 2"/>
          <p:cNvSpPr>
            <a:spLocks noGrp="1"/>
          </p:cNvSpPr>
          <p:nvPr>
            <p:ph idx="1"/>
          </p:nvPr>
        </p:nvSpPr>
        <p:spPr/>
        <p:txBody>
          <a:bodyPr>
            <a:normAutofit/>
          </a:bodyPr>
          <a:lstStyle/>
          <a:p>
            <a:pPr marL="0" indent="0" algn="ctr">
              <a:buNone/>
            </a:pPr>
            <a:endParaRPr lang="en-US" altLang="ko-KR" sz="5000" dirty="0" smtClean="0"/>
          </a:p>
          <a:p>
            <a:pPr marL="0" indent="0">
              <a:buNone/>
            </a:pPr>
            <a:r>
              <a:rPr lang="en-US" altLang="ko-KR" sz="5000" dirty="0"/>
              <a:t> </a:t>
            </a:r>
            <a:r>
              <a:rPr lang="en-US" altLang="ko-KR" sz="5000" dirty="0" smtClean="0"/>
              <a:t>   </a:t>
            </a:r>
            <a:r>
              <a:rPr lang="ko-KR" altLang="en-US" sz="4000" dirty="0" smtClean="0"/>
              <a:t>회원가입 시도</a:t>
            </a:r>
            <a:endParaRPr lang="en-US" altLang="ko-KR" sz="4000" dirty="0" smtClean="0"/>
          </a:p>
          <a:p>
            <a:pPr marL="0" indent="0">
              <a:buNone/>
            </a:pPr>
            <a:r>
              <a:rPr lang="en-US" altLang="ko-KR" sz="4000" dirty="0" smtClean="0"/>
              <a:t>– id: </a:t>
            </a:r>
            <a:r>
              <a:rPr lang="ko-KR" altLang="en-US" sz="4000" dirty="0" smtClean="0"/>
              <a:t>오타해커</a:t>
            </a:r>
            <a:r>
              <a:rPr lang="en-US" altLang="ko-KR" sz="4000" dirty="0" smtClean="0"/>
              <a:t>, pw: 97531</a:t>
            </a:r>
          </a:p>
          <a:p>
            <a:pPr marL="0" indent="0">
              <a:buNone/>
            </a:pPr>
            <a:r>
              <a:rPr lang="en-US" altLang="ko-KR" sz="4000" dirty="0"/>
              <a:t>	</a:t>
            </a:r>
            <a:r>
              <a:rPr lang="en-US" altLang="ko-KR" sz="4000" dirty="0" smtClean="0"/>
              <a:t>				</a:t>
            </a:r>
            <a:r>
              <a:rPr lang="ko-KR" altLang="en-US" sz="4000" dirty="0" smtClean="0"/>
              <a:t>이름</a:t>
            </a:r>
            <a:r>
              <a:rPr lang="en-US" altLang="ko-KR" sz="4000" dirty="0" smtClean="0"/>
              <a:t>: </a:t>
            </a:r>
            <a:r>
              <a:rPr lang="ko-KR" altLang="en-US" sz="4000" dirty="0" smtClean="0"/>
              <a:t>김동완</a:t>
            </a:r>
            <a:endParaRPr lang="ko-KR" altLang="en-US" sz="4000" dirty="0"/>
          </a:p>
        </p:txBody>
      </p:sp>
    </p:spTree>
    <p:extLst>
      <p:ext uri="{BB962C8B-B14F-4D97-AF65-F5344CB8AC3E}">
        <p14:creationId xmlns:p14="http://schemas.microsoft.com/office/powerpoint/2010/main" val="3571895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2132856"/>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495218"/>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340768"/>
            <a:ext cx="2382098" cy="2088232"/>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t>
            </a:r>
            <a:r>
              <a:rPr lang="ko-KR" altLang="en-US" sz="2000" dirty="0" smtClean="0">
                <a:solidFill>
                  <a:schemeClr val="tx1"/>
                </a:solidFill>
              </a:rPr>
              <a:t>오타해커</a:t>
            </a:r>
            <a:r>
              <a:rPr lang="en-US" altLang="ko-KR" sz="2000" dirty="0" smtClean="0">
                <a:solidFill>
                  <a:schemeClr val="tx1"/>
                </a:solidFill>
              </a:rPr>
              <a:t>’</a:t>
            </a:r>
            <a:r>
              <a:rPr lang="ko-KR" altLang="en-US" sz="2000" dirty="0" smtClean="0">
                <a:solidFill>
                  <a:schemeClr val="tx1"/>
                </a:solidFill>
              </a:rPr>
              <a:t>고</a:t>
            </a:r>
            <a:endParaRPr lang="en-US" altLang="ko-KR" sz="2000" dirty="0" smtClean="0">
              <a:solidFill>
                <a:schemeClr val="tx1"/>
              </a:solidFill>
            </a:endParaRPr>
          </a:p>
          <a:p>
            <a:r>
              <a:rPr lang="ko-KR" altLang="en-US" sz="2000" dirty="0" smtClean="0">
                <a:solidFill>
                  <a:schemeClr val="tx1"/>
                </a:solidFill>
              </a:rPr>
              <a:t>이름이 </a:t>
            </a:r>
            <a:r>
              <a:rPr lang="en-US" altLang="ko-KR" sz="2000" dirty="0" smtClean="0">
                <a:solidFill>
                  <a:schemeClr val="tx1"/>
                </a:solidFill>
              </a:rPr>
              <a:t>‘</a:t>
            </a:r>
            <a:r>
              <a:rPr lang="ko-KR" altLang="en-US" sz="2000" dirty="0" smtClean="0">
                <a:solidFill>
                  <a:schemeClr val="tx1"/>
                </a:solidFill>
              </a:rPr>
              <a:t>김동완</a:t>
            </a:r>
            <a:r>
              <a:rPr lang="en-US" altLang="ko-KR" sz="2000" dirty="0" smtClean="0">
                <a:solidFill>
                  <a:schemeClr val="tx1"/>
                </a:solidFill>
              </a:rPr>
              <a:t>’</a:t>
            </a:r>
            <a:r>
              <a:rPr lang="ko-KR" altLang="en-US" sz="2000" dirty="0" smtClean="0">
                <a:solidFill>
                  <a:schemeClr val="tx1"/>
                </a:solidFill>
              </a:rPr>
              <a:t>이고 </a:t>
            </a:r>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‘97531’</a:t>
            </a:r>
            <a:r>
              <a:rPr lang="ko-KR" altLang="en-US" sz="2000" dirty="0" smtClean="0">
                <a:solidFill>
                  <a:schemeClr val="tx1"/>
                </a:solidFill>
              </a:rPr>
              <a:t>인 데이터 추가해줘</a:t>
            </a:r>
            <a:endParaRPr lang="ko-KR" altLang="en-US" sz="2000" dirty="0">
              <a:solidFill>
                <a:schemeClr val="tx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err="1" smtClean="0">
                <a:solidFill>
                  <a:schemeClr val="tx1"/>
                </a:solidFill>
              </a:rPr>
              <a:t>넵</a:t>
            </a:r>
            <a:r>
              <a:rPr lang="en-US" altLang="ko-KR" sz="2000" dirty="0" smtClean="0">
                <a:solidFill>
                  <a:schemeClr val="tx1"/>
                </a:solidFill>
              </a:rPr>
              <a:t>! </a:t>
            </a:r>
            <a:r>
              <a:rPr lang="ko-KR" altLang="en-US" sz="2000" dirty="0" smtClean="0">
                <a:solidFill>
                  <a:schemeClr val="tx1"/>
                </a:solidFill>
              </a:rPr>
              <a:t>추가 완료했습니다</a:t>
            </a:r>
            <a:r>
              <a:rPr lang="en-US" altLang="ko-KR" sz="2000" dirty="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294398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sp>
        <p:nvSpPr>
          <p:cNvPr id="3" name="내용 개체 틀 2"/>
          <p:cNvSpPr>
            <a:spLocks noGrp="1"/>
          </p:cNvSpPr>
          <p:nvPr>
            <p:ph idx="1"/>
          </p:nvPr>
        </p:nvSpPr>
        <p:spPr/>
        <p:txBody>
          <a:bodyPr>
            <a:normAutofit/>
          </a:bodyPr>
          <a:lstStyle/>
          <a:p>
            <a:pPr marL="0" indent="0" algn="ctr">
              <a:buNone/>
            </a:pPr>
            <a:endParaRPr lang="en-US" altLang="ko-KR" sz="5000" dirty="0" smtClean="0"/>
          </a:p>
          <a:p>
            <a:pPr marL="0" indent="0">
              <a:buNone/>
            </a:pPr>
            <a:r>
              <a:rPr lang="en-US" altLang="ko-KR" sz="5000" dirty="0"/>
              <a:t> </a:t>
            </a:r>
            <a:r>
              <a:rPr lang="en-US" altLang="ko-KR" sz="5000" dirty="0" smtClean="0"/>
              <a:t> </a:t>
            </a:r>
            <a:r>
              <a:rPr lang="ko-KR" altLang="en-US" sz="5000" dirty="0" smtClean="0"/>
              <a:t>회원정보 수정 요청</a:t>
            </a:r>
            <a:endParaRPr lang="en-US" altLang="ko-KR" sz="5000" dirty="0" smtClean="0"/>
          </a:p>
          <a:p>
            <a:pPr marL="0" indent="0">
              <a:buNone/>
            </a:pPr>
            <a:r>
              <a:rPr lang="en-US" altLang="ko-KR" sz="5000" dirty="0" smtClean="0"/>
              <a:t>      – id: </a:t>
            </a:r>
            <a:r>
              <a:rPr lang="en-US" altLang="ko-KR" sz="5000" dirty="0" err="1" smtClean="0"/>
              <a:t>Vrat</a:t>
            </a:r>
            <a:r>
              <a:rPr lang="en-US" altLang="ko-KR" sz="5000" dirty="0" smtClean="0"/>
              <a:t>, </a:t>
            </a:r>
            <a:r>
              <a:rPr lang="ko-KR" altLang="en-US" sz="5000" dirty="0" smtClean="0"/>
              <a:t>이름</a:t>
            </a:r>
            <a:r>
              <a:rPr lang="en-US" altLang="ko-KR" sz="5000" dirty="0" smtClean="0"/>
              <a:t>: </a:t>
            </a:r>
            <a:r>
              <a:rPr lang="ko-KR" altLang="en-US" sz="5000" dirty="0" smtClean="0"/>
              <a:t>이재일</a:t>
            </a:r>
            <a:endParaRPr lang="ko-KR" altLang="en-US" sz="5000" dirty="0"/>
          </a:p>
        </p:txBody>
      </p:sp>
    </p:spTree>
    <p:extLst>
      <p:ext uri="{BB962C8B-B14F-4D97-AF65-F5344CB8AC3E}">
        <p14:creationId xmlns:p14="http://schemas.microsoft.com/office/powerpoint/2010/main" val="3571895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556369"/>
            <a:ext cx="2382098" cy="1632933"/>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t>
            </a:r>
            <a:r>
              <a:rPr lang="en-US" altLang="ko-KR" sz="2000" dirty="0" err="1" smtClean="0">
                <a:solidFill>
                  <a:schemeClr val="tx1"/>
                </a:solidFill>
              </a:rPr>
              <a:t>Vrat</a:t>
            </a:r>
            <a:r>
              <a:rPr lang="en-US" altLang="ko-KR" sz="2000" dirty="0" smtClean="0">
                <a:solidFill>
                  <a:schemeClr val="tx1"/>
                </a:solidFill>
              </a:rPr>
              <a:t>’</a:t>
            </a:r>
            <a:r>
              <a:rPr lang="ko-KR" altLang="en-US" sz="2000" dirty="0" smtClean="0">
                <a:solidFill>
                  <a:schemeClr val="tx1"/>
                </a:solidFill>
              </a:rPr>
              <a:t>인 사람의 이름을 </a:t>
            </a:r>
            <a:r>
              <a:rPr lang="en-US" altLang="ko-KR" sz="2000" dirty="0" smtClean="0">
                <a:solidFill>
                  <a:schemeClr val="tx1"/>
                </a:solidFill>
              </a:rPr>
              <a:t>‘</a:t>
            </a:r>
            <a:r>
              <a:rPr lang="ko-KR" altLang="en-US" sz="2000" dirty="0" smtClean="0">
                <a:solidFill>
                  <a:schemeClr val="tx1"/>
                </a:solidFill>
              </a:rPr>
              <a:t>이재일</a:t>
            </a:r>
            <a:r>
              <a:rPr lang="en-US" altLang="ko-KR" sz="2000" dirty="0" smtClean="0">
                <a:solidFill>
                  <a:schemeClr val="tx1"/>
                </a:solidFill>
              </a:rPr>
              <a:t>’</a:t>
            </a:r>
            <a:r>
              <a:rPr lang="ko-KR" altLang="en-US" sz="2000" dirty="0" smtClean="0">
                <a:solidFill>
                  <a:schemeClr val="tx1"/>
                </a:solidFill>
              </a:rPr>
              <a:t> 으로 수정해줘</a:t>
            </a:r>
            <a:endParaRPr lang="ko-KR" altLang="en-US" sz="2000" dirty="0">
              <a:solidFill>
                <a:schemeClr val="tx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err="1" smtClean="0">
                <a:solidFill>
                  <a:schemeClr val="tx1"/>
                </a:solidFill>
              </a:rPr>
              <a:t>넵</a:t>
            </a:r>
            <a:r>
              <a:rPr lang="en-US" altLang="ko-KR" sz="2000" dirty="0" smtClean="0">
                <a:solidFill>
                  <a:schemeClr val="tx1"/>
                </a:solidFill>
              </a:rPr>
              <a:t>! </a:t>
            </a:r>
            <a:r>
              <a:rPr lang="ko-KR" altLang="en-US" sz="2000" dirty="0" smtClean="0">
                <a:solidFill>
                  <a:schemeClr val="tx1"/>
                </a:solidFill>
              </a:rPr>
              <a:t>수정 완료했습니다</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294398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sp>
        <p:nvSpPr>
          <p:cNvPr id="3" name="내용 개체 틀 2"/>
          <p:cNvSpPr>
            <a:spLocks noGrp="1"/>
          </p:cNvSpPr>
          <p:nvPr>
            <p:ph idx="1"/>
          </p:nvPr>
        </p:nvSpPr>
        <p:spPr/>
        <p:txBody>
          <a:bodyPr>
            <a:normAutofit/>
          </a:bodyPr>
          <a:lstStyle/>
          <a:p>
            <a:pPr marL="0" indent="0" algn="ctr">
              <a:buNone/>
            </a:pPr>
            <a:endParaRPr lang="en-US" altLang="ko-KR" sz="5000" dirty="0" smtClean="0"/>
          </a:p>
          <a:p>
            <a:pPr marL="0" indent="0">
              <a:buNone/>
            </a:pPr>
            <a:r>
              <a:rPr lang="en-US" altLang="ko-KR" sz="5000" dirty="0" smtClean="0"/>
              <a:t>	</a:t>
            </a:r>
            <a:r>
              <a:rPr lang="ko-KR" altLang="en-US" sz="5000" dirty="0" smtClean="0"/>
              <a:t>회원 탈퇴 요청</a:t>
            </a:r>
            <a:endParaRPr lang="en-US" altLang="ko-KR" sz="5000" dirty="0" smtClean="0"/>
          </a:p>
          <a:p>
            <a:pPr marL="0" indent="0" algn="r">
              <a:buNone/>
            </a:pPr>
            <a:r>
              <a:rPr lang="en-US" altLang="ko-KR" sz="5000" dirty="0"/>
              <a:t>	</a:t>
            </a:r>
            <a:r>
              <a:rPr lang="en-US" altLang="ko-KR" sz="5000" dirty="0" smtClean="0"/>
              <a:t>– id: sehkmg, pw: 54321</a:t>
            </a:r>
            <a:endParaRPr lang="ko-KR" altLang="en-US" sz="5000" dirty="0"/>
          </a:p>
        </p:txBody>
      </p:sp>
    </p:spTree>
    <p:extLst>
      <p:ext uri="{BB962C8B-B14F-4D97-AF65-F5344CB8AC3E}">
        <p14:creationId xmlns:p14="http://schemas.microsoft.com/office/powerpoint/2010/main" val="35718953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412776"/>
            <a:ext cx="2382098" cy="16285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‘sehkmg’</a:t>
            </a:r>
            <a:r>
              <a:rPr lang="ko-KR" altLang="en-US" sz="2000" dirty="0" smtClean="0">
                <a:solidFill>
                  <a:schemeClr val="tx1"/>
                </a:solidFill>
              </a:rPr>
              <a:t>이고</a:t>
            </a:r>
            <a:endParaRPr lang="en-US" altLang="ko-KR" sz="2000" dirty="0" smtClean="0">
              <a:solidFill>
                <a:schemeClr val="tx1"/>
              </a:solidFill>
            </a:endParaRPr>
          </a:p>
          <a:p>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‘54321’</a:t>
            </a:r>
            <a:r>
              <a:rPr lang="ko-KR" altLang="en-US" sz="2000" dirty="0" smtClean="0">
                <a:solidFill>
                  <a:schemeClr val="tx1"/>
                </a:solidFill>
              </a:rPr>
              <a:t>인 데이터 삭제해줘</a:t>
            </a:r>
            <a:endParaRPr lang="ko-KR" altLang="en-US" sz="2000" dirty="0">
              <a:solidFill>
                <a:schemeClr val="tx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err="1" smtClean="0">
                <a:solidFill>
                  <a:schemeClr val="tx1"/>
                </a:solidFill>
              </a:rPr>
              <a:t>넵</a:t>
            </a:r>
            <a:r>
              <a:rPr lang="en-US" altLang="ko-KR" sz="2000" dirty="0" smtClean="0">
                <a:solidFill>
                  <a:schemeClr val="tx1"/>
                </a:solidFill>
              </a:rPr>
              <a:t>! </a:t>
            </a:r>
            <a:r>
              <a:rPr lang="ko-KR" altLang="en-US" sz="2000" dirty="0" smtClean="0">
                <a:solidFill>
                  <a:schemeClr val="tx1"/>
                </a:solidFill>
              </a:rPr>
              <a:t>삭제 완료했습니다</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294398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a:xfrm>
            <a:off x="685800" y="2679055"/>
            <a:ext cx="7772400" cy="1470025"/>
          </a:xfrm>
        </p:spPr>
        <p:txBody>
          <a:bodyPr>
            <a:noAutofit/>
          </a:bodyPr>
          <a:lstStyle/>
          <a:p>
            <a:r>
              <a:rPr lang="ko-KR" altLang="en-US" sz="10000" dirty="0" smtClean="0"/>
              <a:t>그런데</a:t>
            </a:r>
            <a:r>
              <a:rPr lang="en-US" altLang="ko-KR" sz="10000" dirty="0" smtClean="0"/>
              <a:t>!!!</a:t>
            </a:r>
            <a:endParaRPr lang="ko-KR" altLang="en-US" sz="10000" dirty="0"/>
          </a:p>
        </p:txBody>
      </p:sp>
    </p:spTree>
    <p:extLst>
      <p:ext uri="{BB962C8B-B14F-4D97-AF65-F5344CB8AC3E}">
        <p14:creationId xmlns:p14="http://schemas.microsoft.com/office/powerpoint/2010/main" val="35786091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128" y="0"/>
            <a:ext cx="6876256" cy="6876256"/>
          </a:xfrm>
          <a:prstGeom prst="rect">
            <a:avLst/>
          </a:prstGeom>
        </p:spPr>
      </p:pic>
      <p:sp>
        <p:nvSpPr>
          <p:cNvPr id="7" name="TextBox 6"/>
          <p:cNvSpPr txBox="1"/>
          <p:nvPr/>
        </p:nvSpPr>
        <p:spPr>
          <a:xfrm>
            <a:off x="2483768" y="1144962"/>
            <a:ext cx="1338828" cy="553998"/>
          </a:xfrm>
          <a:prstGeom prst="rect">
            <a:avLst/>
          </a:prstGeom>
          <a:noFill/>
        </p:spPr>
        <p:txBody>
          <a:bodyPr wrap="none" rtlCol="0">
            <a:spAutoFit/>
          </a:bodyPr>
          <a:lstStyle/>
          <a:p>
            <a:r>
              <a:rPr lang="ko-KR" altLang="en-US" sz="3000" b="1" dirty="0" err="1" smtClean="0"/>
              <a:t>나쁜놈</a:t>
            </a:r>
            <a:endParaRPr lang="ko-KR" altLang="en-US" sz="3000" b="1" dirty="0"/>
          </a:p>
        </p:txBody>
      </p:sp>
      <p:sp>
        <p:nvSpPr>
          <p:cNvPr id="9" name="타원 8"/>
          <p:cNvSpPr/>
          <p:nvPr/>
        </p:nvSpPr>
        <p:spPr>
          <a:xfrm>
            <a:off x="6084168" y="4293096"/>
            <a:ext cx="1080120" cy="10801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6012160" y="4509120"/>
            <a:ext cx="1196161" cy="523220"/>
          </a:xfrm>
          <a:prstGeom prst="rect">
            <a:avLst/>
          </a:prstGeom>
          <a:noFill/>
        </p:spPr>
        <p:txBody>
          <a:bodyPr wrap="none" rtlCol="0">
            <a:spAutoFit/>
          </a:bodyPr>
          <a:lstStyle/>
          <a:p>
            <a:r>
              <a:rPr lang="en-US" altLang="ko-KR" sz="2800" b="1" dirty="0" err="1" smtClean="0">
                <a:solidFill>
                  <a:schemeClr val="bg1"/>
                </a:solidFill>
              </a:rPr>
              <a:t>mysql</a:t>
            </a:r>
            <a:endParaRPr lang="ko-KR" altLang="en-US" sz="2800" b="1" dirty="0">
              <a:solidFill>
                <a:schemeClr val="bg1"/>
              </a:solidFill>
            </a:endParaRPr>
          </a:p>
        </p:txBody>
      </p:sp>
    </p:spTree>
    <p:extLst>
      <p:ext uri="{BB962C8B-B14F-4D97-AF65-F5344CB8AC3E}">
        <p14:creationId xmlns:p14="http://schemas.microsoft.com/office/powerpoint/2010/main" val="4252075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sp>
        <p:nvSpPr>
          <p:cNvPr id="3" name="내용 개체 틀 2"/>
          <p:cNvSpPr>
            <a:spLocks noGrp="1"/>
          </p:cNvSpPr>
          <p:nvPr>
            <p:ph idx="1"/>
          </p:nvPr>
        </p:nvSpPr>
        <p:spPr/>
        <p:txBody>
          <a:bodyPr>
            <a:normAutofit/>
          </a:bodyPr>
          <a:lstStyle/>
          <a:p>
            <a:pPr marL="0" indent="0" algn="ctr">
              <a:buNone/>
            </a:pPr>
            <a:endParaRPr lang="en-US" altLang="ko-KR" sz="5000" dirty="0" smtClean="0"/>
          </a:p>
          <a:p>
            <a:pPr marL="0" indent="0">
              <a:buNone/>
            </a:pPr>
            <a:r>
              <a:rPr lang="en-US" altLang="ko-KR" sz="5000" dirty="0"/>
              <a:t> </a:t>
            </a:r>
            <a:r>
              <a:rPr lang="en-US" altLang="ko-KR" sz="5000" dirty="0" smtClean="0"/>
              <a:t>   </a:t>
            </a:r>
            <a:r>
              <a:rPr lang="ko-KR" altLang="en-US" sz="5000" dirty="0" smtClean="0">
                <a:solidFill>
                  <a:srgbClr val="FF0000"/>
                </a:solidFill>
              </a:rPr>
              <a:t>로그인 시도</a:t>
            </a:r>
            <a:endParaRPr lang="en-US" altLang="ko-KR" sz="5000" dirty="0" smtClean="0">
              <a:solidFill>
                <a:srgbClr val="FF0000"/>
              </a:solidFill>
            </a:endParaRPr>
          </a:p>
          <a:p>
            <a:pPr marL="0" indent="0">
              <a:buNone/>
            </a:pPr>
            <a:r>
              <a:rPr lang="en-US" altLang="ko-KR" sz="5000" dirty="0" smtClean="0"/>
              <a:t>– id: admin,</a:t>
            </a:r>
          </a:p>
          <a:p>
            <a:pPr marL="0" indent="0" algn="r">
              <a:buNone/>
            </a:pPr>
            <a:r>
              <a:rPr lang="en-US" altLang="ko-KR" sz="5000" dirty="0" smtClean="0"/>
              <a:t>pw: </a:t>
            </a:r>
            <a:r>
              <a:rPr lang="en-US" altLang="ko-KR" sz="5400" dirty="0" smtClean="0">
                <a:solidFill>
                  <a:srgbClr val="FF0000"/>
                </a:solidFill>
              </a:rPr>
              <a:t>1’ </a:t>
            </a:r>
            <a:r>
              <a:rPr lang="ko-KR" altLang="en-US" sz="5400" dirty="0" smtClean="0">
                <a:solidFill>
                  <a:srgbClr val="FF0000"/>
                </a:solidFill>
              </a:rPr>
              <a:t>또는 </a:t>
            </a:r>
            <a:r>
              <a:rPr lang="en-US" altLang="ko-KR" sz="5400" dirty="0" smtClean="0">
                <a:solidFill>
                  <a:srgbClr val="FF0000"/>
                </a:solidFill>
              </a:rPr>
              <a:t>id</a:t>
            </a:r>
            <a:r>
              <a:rPr lang="ko-KR" altLang="en-US" sz="5400" dirty="0" smtClean="0">
                <a:solidFill>
                  <a:srgbClr val="FF0000"/>
                </a:solidFill>
              </a:rPr>
              <a:t>가 </a:t>
            </a:r>
            <a:r>
              <a:rPr lang="en-US" altLang="ko-KR" sz="5400" dirty="0" smtClean="0">
                <a:solidFill>
                  <a:srgbClr val="FF0000"/>
                </a:solidFill>
              </a:rPr>
              <a:t>‘admin</a:t>
            </a:r>
            <a:r>
              <a:rPr lang="en-US" altLang="ko-KR" sz="5000" dirty="0" smtClean="0">
                <a:solidFill>
                  <a:srgbClr val="FF0000"/>
                </a:solidFill>
              </a:rPr>
              <a:t> </a:t>
            </a:r>
            <a:endParaRPr lang="ko-KR" altLang="en-US" sz="5000" dirty="0">
              <a:solidFill>
                <a:srgbClr val="FF0000"/>
              </a:solidFill>
            </a:endParaRPr>
          </a:p>
        </p:txBody>
      </p:sp>
    </p:spTree>
    <p:extLst>
      <p:ext uri="{BB962C8B-B14F-4D97-AF65-F5344CB8AC3E}">
        <p14:creationId xmlns:p14="http://schemas.microsoft.com/office/powerpoint/2010/main" val="243570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412775"/>
            <a:ext cx="2382098" cy="1776527"/>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smtClean="0">
                <a:solidFill>
                  <a:schemeClr val="tx1"/>
                </a:solidFill>
              </a:rPr>
              <a:t>음</a:t>
            </a:r>
            <a:r>
              <a:rPr lang="en-US" altLang="ko-KR" sz="2000" dirty="0" smtClean="0">
                <a:solidFill>
                  <a:schemeClr val="tx1"/>
                </a:solidFill>
              </a:rPr>
              <a:t>…. </a:t>
            </a:r>
            <a:r>
              <a:rPr lang="ko-KR" altLang="en-US" sz="2000" dirty="0" smtClean="0">
                <a:solidFill>
                  <a:schemeClr val="tx1"/>
                </a:solidFill>
              </a:rPr>
              <a:t>이상한데</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3122928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412775"/>
            <a:ext cx="2382098" cy="1944217"/>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r>
              <a:rPr lang="ko-KR" altLang="en-US" sz="2000" dirty="0" smtClean="0">
                <a:solidFill>
                  <a:schemeClr val="tx1"/>
                </a:solidFill>
              </a:rPr>
              <a:t>이고 </a:t>
            </a:r>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‘(1’ </a:t>
            </a:r>
            <a:r>
              <a:rPr lang="ko-KR" altLang="en-US" sz="2000" dirty="0" smtClean="0">
                <a:solidFill>
                  <a:schemeClr val="tx1"/>
                </a:solidFill>
              </a:rPr>
              <a:t>또는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r>
              <a:rPr lang="ko-KR" altLang="en-US" sz="2000" dirty="0" smtClean="0">
                <a:solidFill>
                  <a:schemeClr val="tx1"/>
                </a:solidFill>
              </a:rPr>
              <a:t>인 데이터 추출해줘</a:t>
            </a:r>
            <a:endParaRPr lang="ko-KR" altLang="en-US" sz="2000" dirty="0">
              <a:solidFill>
                <a:schemeClr val="tx1"/>
              </a:solidFill>
            </a:endParaRPr>
          </a:p>
        </p:txBody>
      </p:sp>
    </p:spTree>
    <p:extLst>
      <p:ext uri="{BB962C8B-B14F-4D97-AF65-F5344CB8AC3E}">
        <p14:creationId xmlns:p14="http://schemas.microsoft.com/office/powerpoint/2010/main" val="1753552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19" name="모서리가 둥근 사각형 설명선 18"/>
          <p:cNvSpPr/>
          <p:nvPr/>
        </p:nvSpPr>
        <p:spPr>
          <a:xfrm>
            <a:off x="6588224" y="1565175"/>
            <a:ext cx="2382098" cy="1624127"/>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r>
              <a:rPr lang="ko-KR" altLang="en-US" sz="2000" dirty="0" smtClean="0">
                <a:solidFill>
                  <a:schemeClr val="tx1"/>
                </a:solidFill>
              </a:rPr>
              <a:t>이고 </a:t>
            </a:r>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‘1’ </a:t>
            </a:r>
            <a:r>
              <a:rPr lang="ko-KR" altLang="en-US" sz="2000" dirty="0" smtClean="0">
                <a:solidFill>
                  <a:schemeClr val="tx1"/>
                </a:solidFill>
              </a:rPr>
              <a:t>또는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r>
              <a:rPr lang="ko-KR" altLang="en-US" sz="2000" dirty="0" smtClean="0">
                <a:solidFill>
                  <a:schemeClr val="tx1"/>
                </a:solidFill>
              </a:rPr>
              <a:t>인 데이터 </a:t>
            </a:r>
            <a:r>
              <a:rPr lang="ko-KR" altLang="en-US" sz="2000" dirty="0" err="1" smtClean="0">
                <a:solidFill>
                  <a:schemeClr val="tx1"/>
                </a:solidFill>
              </a:rPr>
              <a:t>추출중</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17535524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a:xfrm>
            <a:off x="683568" y="1916832"/>
            <a:ext cx="7772400" cy="3456384"/>
          </a:xfrm>
        </p:spPr>
        <p:txBody>
          <a:bodyPr>
            <a:normAutofit fontScale="90000"/>
          </a:bodyPr>
          <a:lstStyle/>
          <a:p>
            <a:r>
              <a:rPr lang="en-US" altLang="ko-KR" dirty="0" smtClean="0">
                <a:solidFill>
                  <a:schemeClr val="tx1"/>
                </a:solidFill>
              </a:rPr>
              <a:t>members </a:t>
            </a:r>
            <a:r>
              <a:rPr lang="ko-KR" altLang="en-US" dirty="0" smtClean="0">
                <a:solidFill>
                  <a:schemeClr val="tx1"/>
                </a:solidFill>
              </a:rPr>
              <a:t>테이블에서</a:t>
            </a:r>
            <a:r>
              <a:rPr lang="en-US" altLang="ko-KR" dirty="0" smtClean="0">
                <a:solidFill>
                  <a:schemeClr val="tx1"/>
                </a:solidFill>
              </a:rPr>
              <a:t/>
            </a:r>
            <a:br>
              <a:rPr lang="en-US" altLang="ko-KR" dirty="0" smtClean="0">
                <a:solidFill>
                  <a:schemeClr val="tx1"/>
                </a:solidFill>
              </a:rPr>
            </a:br>
            <a:r>
              <a:rPr lang="en-US" altLang="ko-KR" dirty="0" smtClean="0">
                <a:solidFill>
                  <a:schemeClr val="tx1"/>
                </a:solidFill>
              </a:rPr>
              <a:t>id</a:t>
            </a:r>
            <a:r>
              <a:rPr lang="ko-KR" altLang="en-US" dirty="0" smtClean="0">
                <a:solidFill>
                  <a:schemeClr val="tx1"/>
                </a:solidFill>
              </a:rPr>
              <a:t>가 </a:t>
            </a:r>
            <a:r>
              <a:rPr lang="en-US" altLang="ko-KR" dirty="0" smtClean="0">
                <a:solidFill>
                  <a:schemeClr val="tx1"/>
                </a:solidFill>
              </a:rPr>
              <a:t>‘admin’</a:t>
            </a:r>
            <a:r>
              <a:rPr lang="ko-KR" altLang="en-US" dirty="0" smtClean="0">
                <a:solidFill>
                  <a:schemeClr val="tx1"/>
                </a:solidFill>
              </a:rPr>
              <a:t>이고 </a:t>
            </a:r>
            <a:r>
              <a:rPr lang="en-US" altLang="ko-KR" dirty="0" smtClean="0">
                <a:solidFill>
                  <a:schemeClr val="tx1"/>
                </a:solidFill>
              </a:rPr>
              <a:t>pw</a:t>
            </a:r>
            <a:r>
              <a:rPr lang="ko-KR" altLang="en-US" dirty="0" smtClean="0">
                <a:solidFill>
                  <a:schemeClr val="tx1"/>
                </a:solidFill>
              </a:rPr>
              <a:t>가 </a:t>
            </a:r>
            <a:r>
              <a:rPr lang="en-US" altLang="ko-KR" dirty="0" smtClean="0">
                <a:solidFill>
                  <a:schemeClr val="tx1"/>
                </a:solidFill>
              </a:rPr>
              <a:t>‘1’</a:t>
            </a:r>
            <a:br>
              <a:rPr lang="en-US" altLang="ko-KR" dirty="0" smtClean="0">
                <a:solidFill>
                  <a:schemeClr val="tx1"/>
                </a:solidFill>
              </a:rPr>
            </a:br>
            <a:r>
              <a:rPr lang="ko-KR" altLang="en-US" dirty="0" smtClean="0">
                <a:solidFill>
                  <a:schemeClr val="tx1"/>
                </a:solidFill>
              </a:rPr>
              <a:t>또는</a:t>
            </a:r>
            <a:r>
              <a:rPr lang="en-US" altLang="ko-KR" dirty="0" smtClean="0">
                <a:solidFill>
                  <a:schemeClr val="tx1"/>
                </a:solidFill>
              </a:rPr>
              <a:t/>
            </a:r>
            <a:br>
              <a:rPr lang="en-US" altLang="ko-KR" dirty="0" smtClean="0">
                <a:solidFill>
                  <a:schemeClr val="tx1"/>
                </a:solidFill>
              </a:rPr>
            </a:br>
            <a:r>
              <a:rPr lang="en-US" altLang="ko-KR" dirty="0" smtClean="0">
                <a:solidFill>
                  <a:schemeClr val="tx1"/>
                </a:solidFill>
              </a:rPr>
              <a:t>id</a:t>
            </a:r>
            <a:r>
              <a:rPr lang="ko-KR" altLang="en-US" dirty="0" smtClean="0">
                <a:solidFill>
                  <a:schemeClr val="tx1"/>
                </a:solidFill>
              </a:rPr>
              <a:t>가 </a:t>
            </a:r>
            <a:r>
              <a:rPr lang="en-US" altLang="ko-KR" dirty="0" smtClean="0">
                <a:solidFill>
                  <a:schemeClr val="tx1"/>
                </a:solidFill>
              </a:rPr>
              <a:t>‘admin’</a:t>
            </a:r>
            <a:r>
              <a:rPr lang="ko-KR" altLang="en-US" dirty="0" smtClean="0">
                <a:solidFill>
                  <a:schemeClr val="tx1"/>
                </a:solidFill>
              </a:rPr>
              <a:t>인</a:t>
            </a:r>
            <a:r>
              <a:rPr lang="en-US" altLang="ko-KR" dirty="0" smtClean="0">
                <a:solidFill>
                  <a:schemeClr val="tx1"/>
                </a:solidFill>
              </a:rPr>
              <a:t/>
            </a:r>
            <a:br>
              <a:rPr lang="en-US" altLang="ko-KR" dirty="0" smtClean="0">
                <a:solidFill>
                  <a:schemeClr val="tx1"/>
                </a:solidFill>
              </a:rPr>
            </a:br>
            <a:r>
              <a:rPr lang="ko-KR" altLang="en-US" dirty="0" smtClean="0">
                <a:solidFill>
                  <a:schemeClr val="tx1"/>
                </a:solidFill>
              </a:rPr>
              <a:t>데이터</a:t>
            </a:r>
            <a:r>
              <a:rPr lang="en-US" altLang="ko-KR" dirty="0" smtClean="0">
                <a:solidFill>
                  <a:schemeClr val="tx1"/>
                </a:solidFill>
              </a:rPr>
              <a:t>?????</a:t>
            </a:r>
            <a:r>
              <a:rPr lang="ko-KR" altLang="en-US" dirty="0" smtClean="0">
                <a:solidFill>
                  <a:schemeClr val="tx1"/>
                </a:solidFill>
              </a:rPr>
              <a:t/>
            </a:r>
            <a:br>
              <a:rPr lang="ko-KR" altLang="en-US" dirty="0" smtClean="0">
                <a:solidFill>
                  <a:schemeClr val="tx1"/>
                </a:solidFill>
              </a:rPr>
            </a:br>
            <a:endParaRPr lang="ko-KR" altLang="en-US" dirty="0"/>
          </a:p>
        </p:txBody>
      </p:sp>
      <p:sp>
        <p:nvSpPr>
          <p:cNvPr id="6" name="TextBox 5"/>
          <p:cNvSpPr txBox="1"/>
          <p:nvPr/>
        </p:nvSpPr>
        <p:spPr>
          <a:xfrm>
            <a:off x="755576" y="404664"/>
            <a:ext cx="1425390" cy="1169551"/>
          </a:xfrm>
          <a:prstGeom prst="rect">
            <a:avLst/>
          </a:prstGeom>
          <a:noFill/>
        </p:spPr>
        <p:txBody>
          <a:bodyPr wrap="none" rtlCol="0">
            <a:spAutoFit/>
          </a:bodyPr>
          <a:lstStyle/>
          <a:p>
            <a:r>
              <a:rPr lang="en-US" altLang="ko-KR" sz="7000" dirty="0" smtClean="0"/>
              <a:t>???</a:t>
            </a:r>
            <a:endParaRPr lang="ko-KR" altLang="en-US" sz="7000" dirty="0"/>
          </a:p>
        </p:txBody>
      </p:sp>
      <p:sp>
        <p:nvSpPr>
          <p:cNvPr id="7" name="TextBox 6"/>
          <p:cNvSpPr txBox="1"/>
          <p:nvPr/>
        </p:nvSpPr>
        <p:spPr>
          <a:xfrm>
            <a:off x="7452320" y="989439"/>
            <a:ext cx="1425390" cy="1169551"/>
          </a:xfrm>
          <a:prstGeom prst="rect">
            <a:avLst/>
          </a:prstGeom>
          <a:noFill/>
        </p:spPr>
        <p:txBody>
          <a:bodyPr wrap="none" rtlCol="0">
            <a:spAutoFit/>
          </a:bodyPr>
          <a:lstStyle/>
          <a:p>
            <a:r>
              <a:rPr lang="en-US" altLang="ko-KR" sz="7000" dirty="0" smtClean="0"/>
              <a:t>???</a:t>
            </a:r>
            <a:endParaRPr lang="ko-KR" altLang="en-US" sz="7000" dirty="0"/>
          </a:p>
        </p:txBody>
      </p:sp>
      <p:sp>
        <p:nvSpPr>
          <p:cNvPr id="8" name="TextBox 7"/>
          <p:cNvSpPr txBox="1"/>
          <p:nvPr/>
        </p:nvSpPr>
        <p:spPr>
          <a:xfrm>
            <a:off x="1115616" y="3636312"/>
            <a:ext cx="1425390" cy="1169551"/>
          </a:xfrm>
          <a:prstGeom prst="rect">
            <a:avLst/>
          </a:prstGeom>
          <a:noFill/>
        </p:spPr>
        <p:txBody>
          <a:bodyPr wrap="none" rtlCol="0">
            <a:spAutoFit/>
          </a:bodyPr>
          <a:lstStyle/>
          <a:p>
            <a:r>
              <a:rPr lang="en-US" altLang="ko-KR" sz="7000" dirty="0" smtClean="0"/>
              <a:t>???</a:t>
            </a:r>
            <a:endParaRPr lang="ko-KR" altLang="en-US" sz="7000" dirty="0"/>
          </a:p>
        </p:txBody>
      </p:sp>
      <p:sp>
        <p:nvSpPr>
          <p:cNvPr id="9" name="TextBox 8"/>
          <p:cNvSpPr txBox="1"/>
          <p:nvPr/>
        </p:nvSpPr>
        <p:spPr>
          <a:xfrm>
            <a:off x="4139952" y="5229200"/>
            <a:ext cx="1425390" cy="1169551"/>
          </a:xfrm>
          <a:prstGeom prst="rect">
            <a:avLst/>
          </a:prstGeom>
          <a:noFill/>
        </p:spPr>
        <p:txBody>
          <a:bodyPr wrap="none" rtlCol="0">
            <a:spAutoFit/>
          </a:bodyPr>
          <a:lstStyle/>
          <a:p>
            <a:r>
              <a:rPr lang="en-US" altLang="ko-KR" sz="7000" dirty="0" smtClean="0"/>
              <a:t>???</a:t>
            </a:r>
            <a:endParaRPr lang="ko-KR" altLang="en-US" sz="7000" dirty="0"/>
          </a:p>
        </p:txBody>
      </p:sp>
      <p:sp>
        <p:nvSpPr>
          <p:cNvPr id="10" name="TextBox 9"/>
          <p:cNvSpPr txBox="1"/>
          <p:nvPr/>
        </p:nvSpPr>
        <p:spPr>
          <a:xfrm>
            <a:off x="6772279" y="4221088"/>
            <a:ext cx="1425390" cy="1169551"/>
          </a:xfrm>
          <a:prstGeom prst="rect">
            <a:avLst/>
          </a:prstGeom>
          <a:noFill/>
        </p:spPr>
        <p:txBody>
          <a:bodyPr wrap="none" rtlCol="0">
            <a:spAutoFit/>
          </a:bodyPr>
          <a:lstStyle/>
          <a:p>
            <a:r>
              <a:rPr lang="en-US" altLang="ko-KR" sz="7000" dirty="0" smtClean="0"/>
              <a:t>???</a:t>
            </a:r>
            <a:endParaRPr lang="ko-KR" altLang="en-US" sz="7000" dirty="0"/>
          </a:p>
        </p:txBody>
      </p:sp>
    </p:spTree>
    <p:extLst>
      <p:ext uri="{BB962C8B-B14F-4D97-AF65-F5344CB8AC3E}">
        <p14:creationId xmlns:p14="http://schemas.microsoft.com/office/powerpoint/2010/main" val="2945331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err="1" smtClean="0">
                <a:solidFill>
                  <a:schemeClr val="tx1"/>
                </a:solidFill>
              </a:rPr>
              <a:t>넵</a:t>
            </a:r>
            <a:r>
              <a:rPr lang="en-US" altLang="ko-KR" sz="2000" dirty="0" smtClean="0">
                <a:solidFill>
                  <a:schemeClr val="tx1"/>
                </a:solidFill>
              </a:rPr>
              <a:t>!</a:t>
            </a:r>
          </a:p>
          <a:p>
            <a:r>
              <a:rPr lang="en-US" altLang="ko-KR" sz="2000" dirty="0" smtClean="0">
                <a:solidFill>
                  <a:schemeClr val="tx1"/>
                </a:solidFill>
              </a:rPr>
              <a:t>admin </a:t>
            </a:r>
            <a:r>
              <a:rPr lang="en-US" altLang="ko-KR" sz="2000" dirty="0" err="1" smtClean="0">
                <a:solidFill>
                  <a:schemeClr val="tx1"/>
                </a:solidFill>
              </a:rPr>
              <a:t>admin</a:t>
            </a:r>
            <a:r>
              <a:rPr lang="en-US" altLang="ko-KR" sz="2000" dirty="0" smtClean="0">
                <a:solidFill>
                  <a:schemeClr val="tx1"/>
                </a:solidFill>
              </a:rPr>
              <a:t> 011101 </a:t>
            </a:r>
            <a:endParaRPr lang="ko-KR" altLang="en-US" sz="2000" dirty="0">
              <a:solidFill>
                <a:schemeClr val="tx1"/>
              </a:solidFill>
            </a:endParaRPr>
          </a:p>
        </p:txBody>
      </p:sp>
    </p:spTree>
    <p:extLst>
      <p:ext uri="{BB962C8B-B14F-4D97-AF65-F5344CB8AC3E}">
        <p14:creationId xmlns:p14="http://schemas.microsoft.com/office/powerpoint/2010/main" val="1753552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a:xfrm>
            <a:off x="685800" y="2679055"/>
            <a:ext cx="7772400" cy="1470025"/>
          </a:xfrm>
        </p:spPr>
        <p:txBody>
          <a:bodyPr>
            <a:noAutofit/>
          </a:bodyPr>
          <a:lstStyle/>
          <a:p>
            <a:r>
              <a:rPr lang="ko-KR" altLang="en-US" sz="10000" dirty="0" smtClean="0"/>
              <a:t>그 후</a:t>
            </a:r>
            <a:r>
              <a:rPr lang="en-US" altLang="ko-KR" sz="10000" dirty="0" smtClean="0"/>
              <a:t>!!</a:t>
            </a:r>
            <a:endParaRPr lang="ko-KR" altLang="en-US" sz="10000" dirty="0"/>
          </a:p>
        </p:txBody>
      </p:sp>
    </p:spTree>
    <p:extLst>
      <p:ext uri="{BB962C8B-B14F-4D97-AF65-F5344CB8AC3E}">
        <p14:creationId xmlns:p14="http://schemas.microsoft.com/office/powerpoint/2010/main" val="3877055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ko-KR" altLang="en-US" dirty="0" smtClean="0"/>
              <a:t>해커스쿨 서버 사무실</a:t>
            </a:r>
            <a:endParaRPr lang="ko-KR" altLang="en-US" dirty="0"/>
          </a:p>
        </p:txBody>
      </p:sp>
      <p:grpSp>
        <p:nvGrpSpPr>
          <p:cNvPr id="30" name="그룹 29"/>
          <p:cNvGrpSpPr/>
          <p:nvPr/>
        </p:nvGrpSpPr>
        <p:grpSpPr>
          <a:xfrm>
            <a:off x="1331640" y="1814531"/>
            <a:ext cx="1800200" cy="4206757"/>
            <a:chOff x="1331640" y="1814531"/>
            <a:chExt cx="1800200" cy="4206757"/>
          </a:xfrm>
        </p:grpSpPr>
        <p:sp>
          <p:nvSpPr>
            <p:cNvPr id="6" name="타원 5"/>
            <p:cNvSpPr/>
            <p:nvPr/>
          </p:nvSpPr>
          <p:spPr>
            <a:xfrm>
              <a:off x="1475656" y="2132856"/>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8" name="직선 연결선 7"/>
            <p:cNvCxnSpPr>
              <a:stCxn id="6" idx="4"/>
            </p:cNvCxnSpPr>
            <p:nvPr/>
          </p:nvCxnSpPr>
          <p:spPr>
            <a:xfrm flipH="1">
              <a:off x="1331640" y="3645024"/>
              <a:ext cx="900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a:stCxn id="6" idx="4"/>
            </p:cNvCxnSpPr>
            <p:nvPr/>
          </p:nvCxnSpPr>
          <p:spPr>
            <a:xfrm>
              <a:off x="2231740" y="3645024"/>
              <a:ext cx="9001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a:stCxn id="6" idx="4"/>
            </p:cNvCxnSpPr>
            <p:nvPr/>
          </p:nvCxnSpPr>
          <p:spPr>
            <a:xfrm>
              <a:off x="2231740" y="3645024"/>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2231740" y="4869160"/>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1475656" y="4869160"/>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547664" y="2471545"/>
              <a:ext cx="1380506" cy="861774"/>
            </a:xfrm>
            <a:prstGeom prst="rect">
              <a:avLst/>
            </a:prstGeom>
            <a:noFill/>
          </p:spPr>
          <p:txBody>
            <a:bodyPr wrap="none" rtlCol="0">
              <a:spAutoFit/>
            </a:bodyPr>
            <a:lstStyle/>
            <a:p>
              <a:r>
                <a:rPr lang="en-US" altLang="ko-KR" sz="5000" dirty="0" smtClean="0"/>
                <a:t>PHP</a:t>
              </a:r>
              <a:endParaRPr lang="ko-KR" altLang="en-US" sz="5000" dirty="0"/>
            </a:p>
          </p:txBody>
        </p:sp>
        <p:cxnSp>
          <p:nvCxnSpPr>
            <p:cNvPr id="15" name="직선 연결선 14"/>
            <p:cNvCxnSpPr/>
            <p:nvPr/>
          </p:nvCxnSpPr>
          <p:spPr>
            <a:xfrm flipH="1" flipV="1">
              <a:off x="2928170" y="2132856"/>
              <a:ext cx="203670" cy="151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flipH="1">
              <a:off x="1331640" y="2132856"/>
              <a:ext cx="216024" cy="15121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1637674" y="1878992"/>
              <a:ext cx="216024" cy="2160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flipH="1">
              <a:off x="2601230" y="1833570"/>
              <a:ext cx="254145" cy="2804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2267744" y="1814531"/>
              <a:ext cx="0" cy="2160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4" name="그룹 43"/>
          <p:cNvGrpSpPr/>
          <p:nvPr/>
        </p:nvGrpSpPr>
        <p:grpSpPr>
          <a:xfrm>
            <a:off x="4860032" y="1533119"/>
            <a:ext cx="3960440" cy="4235563"/>
            <a:chOff x="4860032" y="1533119"/>
            <a:chExt cx="3960440" cy="4235563"/>
          </a:xfrm>
        </p:grpSpPr>
        <p:sp>
          <p:nvSpPr>
            <p:cNvPr id="40" name="직사각형 39"/>
            <p:cNvSpPr/>
            <p:nvPr/>
          </p:nvSpPr>
          <p:spPr>
            <a:xfrm>
              <a:off x="4860032" y="1533119"/>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err="1" smtClean="0">
                  <a:solidFill>
                    <a:schemeClr val="tx1"/>
                  </a:solidFill>
                </a:rPr>
                <a:t>ㅋㅋㅋㅋㅋㅋㅋㅋㅋㅋㅋㅋㅋㅋㅋㅋㅋㅋㅋㅋㅋㅋㅋㅋㅋㅋㅋㅋㅋㅋㅋㅋㅋㅋㅋ</a:t>
              </a:r>
              <a:r>
                <a:rPr lang="ko-KR" altLang="en-US" dirty="0" err="1">
                  <a:solidFill>
                    <a:schemeClr val="tx1"/>
                  </a:solidFill>
                </a:rPr>
                <a:t>ㅋ</a:t>
              </a:r>
              <a:endParaRPr lang="ko-KR" altLang="en-US" dirty="0">
                <a:solidFill>
                  <a:schemeClr val="tx1"/>
                </a:solidFill>
              </a:endParaRPr>
            </a:p>
          </p:txBody>
        </p:sp>
        <p:sp>
          <p:nvSpPr>
            <p:cNvPr id="41" name="직사각형 40"/>
            <p:cNvSpPr/>
            <p:nvPr/>
          </p:nvSpPr>
          <p:spPr>
            <a:xfrm>
              <a:off x="6948264" y="1541232"/>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err="1" smtClean="0">
                  <a:solidFill>
                    <a:schemeClr val="tx1"/>
                  </a:solidFill>
                </a:rPr>
                <a:t>ㅋㅋㅋㅋㅋㅋㅋㅋㅋㅋㅋㅋㅋㅋㅋㅋㅋㅋㅋㅋㅋㅋㅋㅋㅋㅋㅋㅋㅋㅋㅋㅋㅋㅋㅋㅋ</a:t>
              </a:r>
              <a:endParaRPr lang="ko-KR" altLang="en-US" dirty="0">
                <a:solidFill>
                  <a:schemeClr val="tx1"/>
                </a:solidFill>
              </a:endParaRPr>
            </a:p>
          </p:txBody>
        </p:sp>
        <p:sp>
          <p:nvSpPr>
            <p:cNvPr id="42" name="직사각형 41"/>
            <p:cNvSpPr/>
            <p:nvPr/>
          </p:nvSpPr>
          <p:spPr>
            <a:xfrm>
              <a:off x="5004048" y="3968482"/>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err="1" smtClean="0">
                  <a:solidFill>
                    <a:schemeClr val="tx1"/>
                  </a:solidFill>
                </a:rPr>
                <a:t>ㅋㅋㅋㅋㅋㅋㅋㅋㅋㅋㅋㅋㅋㅋㅋㅋㅋㅋㅋㅋㅋㅋㅋㅋㅋㅋㅋㅋㅋㅋㅋㅋㅋㅋㅋㅋ</a:t>
              </a:r>
              <a:endParaRPr lang="ko-KR" altLang="en-US" dirty="0">
                <a:solidFill>
                  <a:schemeClr val="tx1"/>
                </a:solidFill>
              </a:endParaRPr>
            </a:p>
          </p:txBody>
        </p:sp>
        <p:sp>
          <p:nvSpPr>
            <p:cNvPr id="43" name="직사각형 42"/>
            <p:cNvSpPr/>
            <p:nvPr/>
          </p:nvSpPr>
          <p:spPr>
            <a:xfrm>
              <a:off x="7236296" y="3789040"/>
              <a:ext cx="1584176" cy="1800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err="1" smtClean="0">
                  <a:solidFill>
                    <a:schemeClr val="tx1"/>
                  </a:solidFill>
                </a:rPr>
                <a:t>ㅋㅋㅋㅋㅋㅋㅋㅋㅋㅋㅋㅋㅋㅋㅋㅋㅋㅋㅋㅋㅋㅋㅋㅋㅋㅋㅋㅋㅋㅋㅋㅋㅋㅋㅋㅋ</a:t>
              </a:r>
              <a:endParaRPr lang="ko-KR" altLang="en-US" dirty="0">
                <a:solidFill>
                  <a:schemeClr val="tx1"/>
                </a:solidFill>
              </a:endParaRPr>
            </a:p>
          </p:txBody>
        </p:sp>
      </p:grpSp>
    </p:spTree>
    <p:extLst>
      <p:ext uri="{BB962C8B-B14F-4D97-AF65-F5344CB8AC3E}">
        <p14:creationId xmlns:p14="http://schemas.microsoft.com/office/powerpoint/2010/main" val="24705301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a:xfrm>
            <a:off x="685800" y="2679055"/>
            <a:ext cx="7772400" cy="1470025"/>
          </a:xfrm>
        </p:spPr>
        <p:txBody>
          <a:bodyPr>
            <a:noAutofit/>
          </a:bodyPr>
          <a:lstStyle/>
          <a:p>
            <a:r>
              <a:rPr lang="ko-KR" altLang="en-US" sz="10000" dirty="0" smtClean="0"/>
              <a:t>안되겠어</a:t>
            </a:r>
            <a:r>
              <a:rPr lang="en-US" altLang="ko-KR" sz="10000" dirty="0" smtClean="0"/>
              <a:t>!!</a:t>
            </a:r>
            <a:endParaRPr lang="ko-KR" altLang="en-US" sz="10000" dirty="0"/>
          </a:p>
        </p:txBody>
      </p:sp>
    </p:spTree>
    <p:extLst>
      <p:ext uri="{BB962C8B-B14F-4D97-AF65-F5344CB8AC3E}">
        <p14:creationId xmlns:p14="http://schemas.microsoft.com/office/powerpoint/2010/main" val="24449796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sp>
        <p:nvSpPr>
          <p:cNvPr id="3" name="내용 개체 틀 2"/>
          <p:cNvSpPr>
            <a:spLocks noGrp="1"/>
          </p:cNvSpPr>
          <p:nvPr>
            <p:ph idx="1"/>
          </p:nvPr>
        </p:nvSpPr>
        <p:spPr/>
        <p:txBody>
          <a:bodyPr>
            <a:normAutofit/>
          </a:bodyPr>
          <a:lstStyle/>
          <a:p>
            <a:pPr marL="0" indent="0" algn="ctr">
              <a:buNone/>
            </a:pPr>
            <a:endParaRPr lang="en-US" altLang="ko-KR" sz="5000" dirty="0" smtClean="0"/>
          </a:p>
          <a:p>
            <a:pPr marL="0" indent="0">
              <a:buNone/>
            </a:pPr>
            <a:r>
              <a:rPr lang="en-US" altLang="ko-KR" sz="5000" dirty="0"/>
              <a:t> </a:t>
            </a:r>
            <a:r>
              <a:rPr lang="en-US" altLang="ko-KR" sz="5000" dirty="0" smtClean="0"/>
              <a:t>   </a:t>
            </a:r>
            <a:r>
              <a:rPr lang="ko-KR" altLang="en-US" sz="5000" dirty="0" smtClean="0">
                <a:solidFill>
                  <a:srgbClr val="FF0000"/>
                </a:solidFill>
              </a:rPr>
              <a:t>로그인 시도</a:t>
            </a:r>
            <a:endParaRPr lang="en-US" altLang="ko-KR" sz="5000" dirty="0" smtClean="0">
              <a:solidFill>
                <a:srgbClr val="FF0000"/>
              </a:solidFill>
            </a:endParaRPr>
          </a:p>
          <a:p>
            <a:pPr marL="0" indent="0">
              <a:buNone/>
            </a:pPr>
            <a:r>
              <a:rPr lang="en-US" altLang="ko-KR" sz="5000" dirty="0" smtClean="0"/>
              <a:t>– id: admin,</a:t>
            </a:r>
          </a:p>
          <a:p>
            <a:pPr marL="0" indent="0" algn="r">
              <a:buNone/>
            </a:pPr>
            <a:r>
              <a:rPr lang="en-US" altLang="ko-KR" sz="5000" dirty="0" smtClean="0"/>
              <a:t>pw: </a:t>
            </a:r>
            <a:r>
              <a:rPr lang="en-US" altLang="ko-KR" sz="5400" dirty="0" smtClean="0">
                <a:solidFill>
                  <a:srgbClr val="FF0000"/>
                </a:solidFill>
              </a:rPr>
              <a:t>1’ </a:t>
            </a:r>
            <a:r>
              <a:rPr lang="ko-KR" altLang="en-US" sz="5400" dirty="0" smtClean="0">
                <a:solidFill>
                  <a:srgbClr val="FF0000"/>
                </a:solidFill>
              </a:rPr>
              <a:t>또는 </a:t>
            </a:r>
            <a:r>
              <a:rPr lang="en-US" altLang="ko-KR" sz="5400" dirty="0" smtClean="0">
                <a:solidFill>
                  <a:srgbClr val="FF0000"/>
                </a:solidFill>
              </a:rPr>
              <a:t>id</a:t>
            </a:r>
            <a:r>
              <a:rPr lang="ko-KR" altLang="en-US" sz="5400" dirty="0" smtClean="0">
                <a:solidFill>
                  <a:srgbClr val="FF0000"/>
                </a:solidFill>
              </a:rPr>
              <a:t>가 </a:t>
            </a:r>
            <a:r>
              <a:rPr lang="en-US" altLang="ko-KR" sz="5400" dirty="0" smtClean="0">
                <a:solidFill>
                  <a:srgbClr val="FF0000"/>
                </a:solidFill>
              </a:rPr>
              <a:t>‘admin</a:t>
            </a:r>
            <a:r>
              <a:rPr lang="en-US" altLang="ko-KR" sz="5000" dirty="0" smtClean="0">
                <a:solidFill>
                  <a:srgbClr val="FF0000"/>
                </a:solidFill>
              </a:rPr>
              <a:t> </a:t>
            </a:r>
            <a:endParaRPr lang="ko-KR" altLang="en-US" sz="5000" dirty="0">
              <a:solidFill>
                <a:srgbClr val="FF0000"/>
              </a:solidFill>
            </a:endParaRPr>
          </a:p>
        </p:txBody>
      </p:sp>
    </p:spTree>
    <p:extLst>
      <p:ext uri="{BB962C8B-B14F-4D97-AF65-F5344CB8AC3E}">
        <p14:creationId xmlns:p14="http://schemas.microsoft.com/office/powerpoint/2010/main" val="3493715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412775"/>
            <a:ext cx="2382098" cy="1776527"/>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smtClean="0">
                <a:solidFill>
                  <a:schemeClr val="tx1"/>
                </a:solidFill>
              </a:rPr>
              <a:t>문자열 안에 </a:t>
            </a:r>
            <a:r>
              <a:rPr lang="en-US" altLang="ko-KR" sz="2000" dirty="0" smtClean="0">
                <a:solidFill>
                  <a:schemeClr val="tx1"/>
                </a:solidFill>
              </a:rPr>
              <a:t>‘(single quote) </a:t>
            </a:r>
            <a:r>
              <a:rPr lang="ko-KR" altLang="en-US" sz="2000" dirty="0" smtClean="0">
                <a:solidFill>
                  <a:schemeClr val="tx1"/>
                </a:solidFill>
              </a:rPr>
              <a:t>가 들어가있네</a:t>
            </a:r>
            <a:r>
              <a:rPr lang="en-US" altLang="ko-KR" sz="2000" dirty="0" smtClean="0">
                <a:solidFill>
                  <a:schemeClr val="tx1"/>
                </a:solidFill>
              </a:rPr>
              <a:t>? \</a:t>
            </a:r>
            <a:r>
              <a:rPr lang="ko-KR" altLang="en-US" sz="2000" dirty="0" smtClean="0">
                <a:solidFill>
                  <a:schemeClr val="tx1"/>
                </a:solidFill>
              </a:rPr>
              <a:t>로 </a:t>
            </a:r>
            <a:r>
              <a:rPr lang="en-US" altLang="ko-KR" sz="2000" dirty="0" smtClean="0">
                <a:solidFill>
                  <a:schemeClr val="tx1"/>
                </a:solidFill>
              </a:rPr>
              <a:t>escape </a:t>
            </a:r>
            <a:r>
              <a:rPr lang="ko-KR" altLang="en-US" sz="2000" dirty="0" smtClean="0">
                <a:solidFill>
                  <a:schemeClr val="tx1"/>
                </a:solidFill>
              </a:rPr>
              <a:t>시켜주자</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5323787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268760"/>
            <a:ext cx="2382098" cy="2412269"/>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r>
              <a:rPr lang="ko-KR" altLang="en-US" sz="2000" dirty="0" smtClean="0">
                <a:solidFill>
                  <a:schemeClr val="tx1"/>
                </a:solidFill>
              </a:rPr>
              <a:t>이고</a:t>
            </a:r>
            <a:endParaRPr lang="en-US" altLang="ko-KR" sz="2000" dirty="0" smtClean="0">
              <a:solidFill>
                <a:schemeClr val="tx1"/>
              </a:solidFill>
            </a:endParaRPr>
          </a:p>
          <a:p>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‘1\’ </a:t>
            </a:r>
            <a:r>
              <a:rPr lang="ko-KR" altLang="en-US" sz="2000" dirty="0" smtClean="0">
                <a:solidFill>
                  <a:schemeClr val="tx1"/>
                </a:solidFill>
              </a:rPr>
              <a:t>또는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p>
          <a:p>
            <a:r>
              <a:rPr lang="ko-KR" altLang="en-US" sz="2000" dirty="0" smtClean="0">
                <a:solidFill>
                  <a:schemeClr val="tx1"/>
                </a:solidFill>
              </a:rPr>
              <a:t>인 데이터 추출해줘</a:t>
            </a:r>
            <a:endParaRPr lang="ko-KR" altLang="en-US" sz="2000" dirty="0">
              <a:solidFill>
                <a:schemeClr val="tx1"/>
              </a:solidFill>
            </a:endParaRPr>
          </a:p>
        </p:txBody>
      </p:sp>
    </p:spTree>
    <p:extLst>
      <p:ext uri="{BB962C8B-B14F-4D97-AF65-F5344CB8AC3E}">
        <p14:creationId xmlns:p14="http://schemas.microsoft.com/office/powerpoint/2010/main" val="3841091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19" name="모서리가 둥근 사각형 설명선 18"/>
          <p:cNvSpPr/>
          <p:nvPr/>
        </p:nvSpPr>
        <p:spPr>
          <a:xfrm>
            <a:off x="6588224" y="1340768"/>
            <a:ext cx="2382098" cy="23762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rPr>
              <a:t>members </a:t>
            </a:r>
            <a:r>
              <a:rPr lang="ko-KR" altLang="en-US" sz="2000" dirty="0" smtClean="0">
                <a:solidFill>
                  <a:schemeClr val="tx1"/>
                </a:solidFill>
              </a:rPr>
              <a:t>테이블에서 </a:t>
            </a:r>
            <a:r>
              <a:rPr lang="en-US" altLang="ko-KR" sz="2000" dirty="0" smtClean="0">
                <a:solidFill>
                  <a:schemeClr val="tx1"/>
                </a:solidFill>
              </a:rPr>
              <a:t>id</a:t>
            </a:r>
            <a:r>
              <a:rPr lang="ko-KR" altLang="en-US" sz="2000" dirty="0" smtClean="0">
                <a:solidFill>
                  <a:schemeClr val="tx1"/>
                </a:solidFill>
              </a:rPr>
              <a:t>가 </a:t>
            </a:r>
            <a:r>
              <a:rPr lang="en-US" altLang="ko-KR" sz="2000" dirty="0" smtClean="0">
                <a:solidFill>
                  <a:schemeClr val="tx1"/>
                </a:solidFill>
              </a:rPr>
              <a:t>‘admin’</a:t>
            </a:r>
            <a:r>
              <a:rPr lang="ko-KR" altLang="en-US" sz="2000" dirty="0" smtClean="0">
                <a:solidFill>
                  <a:schemeClr val="tx1"/>
                </a:solidFill>
              </a:rPr>
              <a:t>이고</a:t>
            </a:r>
            <a:endParaRPr lang="en-US" altLang="ko-KR" sz="2000" dirty="0" smtClean="0">
              <a:solidFill>
                <a:schemeClr val="tx1"/>
              </a:solidFill>
            </a:endParaRPr>
          </a:p>
          <a:p>
            <a:r>
              <a:rPr lang="en-US" altLang="ko-KR" sz="2000" dirty="0" smtClean="0">
                <a:solidFill>
                  <a:schemeClr val="tx1"/>
                </a:solidFill>
              </a:rPr>
              <a:t>pw</a:t>
            </a:r>
            <a:r>
              <a:rPr lang="ko-KR" altLang="en-US" sz="2000" dirty="0" smtClean="0">
                <a:solidFill>
                  <a:schemeClr val="tx1"/>
                </a:solidFill>
              </a:rPr>
              <a:t>가 </a:t>
            </a:r>
            <a:r>
              <a:rPr lang="en-US" altLang="ko-KR" sz="2000" dirty="0" smtClean="0">
                <a:solidFill>
                  <a:schemeClr val="tx1"/>
                </a:solidFill>
              </a:rPr>
              <a:t>‘1\’ </a:t>
            </a:r>
            <a:r>
              <a:rPr lang="ko-KR" altLang="en-US" sz="2000" dirty="0" smtClean="0">
                <a:solidFill>
                  <a:schemeClr val="tx1"/>
                </a:solidFill>
              </a:rPr>
              <a:t>또는 </a:t>
            </a:r>
            <a:r>
              <a:rPr lang="en-US" altLang="ko-KR" sz="2000" dirty="0" smtClean="0">
                <a:solidFill>
                  <a:schemeClr val="tx1"/>
                </a:solidFill>
              </a:rPr>
              <a:t>id</a:t>
            </a:r>
            <a:r>
              <a:rPr lang="ko-KR" altLang="en-US" sz="2000" dirty="0" smtClean="0">
                <a:solidFill>
                  <a:schemeClr val="tx1"/>
                </a:solidFill>
              </a:rPr>
              <a:t>가 </a:t>
            </a:r>
            <a:r>
              <a:rPr lang="en-US" altLang="ko-KR" sz="2000" dirty="0">
                <a:solidFill>
                  <a:schemeClr val="tx1"/>
                </a:solidFill>
              </a:rPr>
              <a:t>\</a:t>
            </a:r>
            <a:r>
              <a:rPr lang="en-US" altLang="ko-KR" sz="2000" dirty="0" smtClean="0">
                <a:solidFill>
                  <a:schemeClr val="tx1"/>
                </a:solidFill>
              </a:rPr>
              <a:t>‘admin’</a:t>
            </a:r>
          </a:p>
          <a:p>
            <a:r>
              <a:rPr lang="ko-KR" altLang="en-US" sz="2000" dirty="0" smtClean="0">
                <a:solidFill>
                  <a:schemeClr val="tx1"/>
                </a:solidFill>
              </a:rPr>
              <a:t>인 데이터 </a:t>
            </a:r>
            <a:r>
              <a:rPr lang="ko-KR" altLang="en-US" sz="2000" dirty="0" err="1" smtClean="0">
                <a:solidFill>
                  <a:schemeClr val="tx1"/>
                </a:solidFill>
              </a:rPr>
              <a:t>추출중</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27115376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smtClean="0">
                <a:solidFill>
                  <a:schemeClr val="tx1"/>
                </a:solidFill>
              </a:rPr>
              <a:t>그런 데이터는 없습니다</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17042029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a:xfrm>
            <a:off x="685800" y="2679055"/>
            <a:ext cx="7772400" cy="1470025"/>
          </a:xfrm>
        </p:spPr>
        <p:txBody>
          <a:bodyPr>
            <a:noAutofit/>
          </a:bodyPr>
          <a:lstStyle/>
          <a:p>
            <a:r>
              <a:rPr lang="ko-KR" altLang="en-US" sz="10000" dirty="0" smtClean="0"/>
              <a:t>귀찮다</a:t>
            </a:r>
            <a:r>
              <a:rPr lang="en-US" altLang="ko-KR" sz="10000" dirty="0" smtClean="0"/>
              <a:t>…</a:t>
            </a:r>
            <a:endParaRPr lang="ko-KR" altLang="en-US" sz="10000" dirty="0"/>
          </a:p>
        </p:txBody>
      </p:sp>
    </p:spTree>
    <p:extLst>
      <p:ext uri="{BB962C8B-B14F-4D97-AF65-F5344CB8AC3E}">
        <p14:creationId xmlns:p14="http://schemas.microsoft.com/office/powerpoint/2010/main" val="13948038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해커스쿨 서버 사무실</a:t>
            </a:r>
            <a:endParaRPr lang="ko-KR" altLang="en-US" dirty="0"/>
          </a:p>
        </p:txBody>
      </p:sp>
      <p:grpSp>
        <p:nvGrpSpPr>
          <p:cNvPr id="4" name="그룹 3"/>
          <p:cNvGrpSpPr/>
          <p:nvPr/>
        </p:nvGrpSpPr>
        <p:grpSpPr>
          <a:xfrm>
            <a:off x="467544" y="1988840"/>
            <a:ext cx="2376264" cy="3888432"/>
            <a:chOff x="3131840" y="1988840"/>
            <a:chExt cx="2376264" cy="3888432"/>
          </a:xfrm>
        </p:grpSpPr>
        <p:sp>
          <p:nvSpPr>
            <p:cNvPr id="5" name="타원 4"/>
            <p:cNvSpPr/>
            <p:nvPr/>
          </p:nvSpPr>
          <p:spPr>
            <a:xfrm>
              <a:off x="3563888" y="1988840"/>
              <a:ext cx="1512168" cy="151216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a:stCxn id="5" idx="4"/>
            </p:cNvCxnSpPr>
            <p:nvPr/>
          </p:nvCxnSpPr>
          <p:spPr>
            <a:xfrm flipH="1">
              <a:off x="313184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a:stCxn id="5" idx="4"/>
            </p:cNvCxnSpPr>
            <p:nvPr/>
          </p:nvCxnSpPr>
          <p:spPr>
            <a:xfrm>
              <a:off x="431997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a:stCxn id="5" idx="4"/>
            </p:cNvCxnSpPr>
            <p:nvPr/>
          </p:nvCxnSpPr>
          <p:spPr>
            <a:xfrm>
              <a:off x="431997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319972"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3563888" y="472514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직선 연결선 12"/>
          <p:cNvCxnSpPr/>
          <p:nvPr/>
        </p:nvCxnSpPr>
        <p:spPr>
          <a:xfrm flipH="1">
            <a:off x="4572000"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760132" y="3501008"/>
            <a:ext cx="1188132" cy="648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760132" y="3501008"/>
            <a:ext cx="0" cy="1224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760132"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flipV="1">
            <a:off x="5004048" y="4704954"/>
            <a:ext cx="756084" cy="11521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71600" y="2327529"/>
            <a:ext cx="1380506" cy="861774"/>
          </a:xfrm>
          <a:prstGeom prst="rect">
            <a:avLst/>
          </a:prstGeom>
          <a:noFill/>
        </p:spPr>
        <p:txBody>
          <a:bodyPr wrap="none" rtlCol="0">
            <a:spAutoFit/>
          </a:bodyPr>
          <a:lstStyle/>
          <a:p>
            <a:r>
              <a:rPr lang="en-US" altLang="ko-KR" sz="5000" dirty="0" smtClean="0"/>
              <a:t>PHP</a:t>
            </a:r>
            <a:endParaRPr lang="ko-KR" altLang="en-US" sz="5000" dirty="0"/>
          </a:p>
        </p:txBody>
      </p:sp>
      <p:sp>
        <p:nvSpPr>
          <p:cNvPr id="24" name="타원 23"/>
          <p:cNvSpPr/>
          <p:nvPr/>
        </p:nvSpPr>
        <p:spPr>
          <a:xfrm>
            <a:off x="5036279" y="2053302"/>
            <a:ext cx="1447706" cy="1447706"/>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076056" y="2438018"/>
            <a:ext cx="1375698" cy="630942"/>
          </a:xfrm>
          <a:prstGeom prst="rect">
            <a:avLst/>
          </a:prstGeom>
          <a:noFill/>
        </p:spPr>
        <p:txBody>
          <a:bodyPr wrap="none" rtlCol="0">
            <a:spAutoFit/>
          </a:bodyPr>
          <a:lstStyle/>
          <a:p>
            <a:r>
              <a:rPr lang="en-US" altLang="ko-KR" sz="3500" dirty="0" err="1" smtClean="0">
                <a:solidFill>
                  <a:schemeClr val="bg1"/>
                </a:solidFill>
              </a:rPr>
              <a:t>mysql</a:t>
            </a:r>
            <a:endParaRPr lang="ko-KR" altLang="en-US" sz="3500" dirty="0">
              <a:solidFill>
                <a:schemeClr val="bg1"/>
              </a:solidFill>
            </a:endParaRPr>
          </a:p>
        </p:txBody>
      </p:sp>
      <p:sp>
        <p:nvSpPr>
          <p:cNvPr id="3" name="모서리가 둥근 사각형 설명선 2"/>
          <p:cNvSpPr/>
          <p:nvPr/>
        </p:nvSpPr>
        <p:spPr>
          <a:xfrm>
            <a:off x="2555776" y="1412776"/>
            <a:ext cx="2382098" cy="16285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smtClean="0">
                <a:solidFill>
                  <a:schemeClr val="tx1"/>
                </a:solidFill>
              </a:rPr>
              <a:t>앞으로 문자열 안에 </a:t>
            </a:r>
            <a:r>
              <a:rPr lang="en-US" altLang="ko-KR" sz="2000" dirty="0" smtClean="0">
                <a:solidFill>
                  <a:schemeClr val="tx1"/>
                </a:solidFill>
              </a:rPr>
              <a:t>‘(single quote)</a:t>
            </a:r>
            <a:r>
              <a:rPr lang="ko-KR" altLang="en-US" sz="2000" dirty="0" smtClean="0">
                <a:solidFill>
                  <a:schemeClr val="tx1"/>
                </a:solidFill>
              </a:rPr>
              <a:t>가 있으면 무시하도록 해</a:t>
            </a:r>
            <a:endParaRPr lang="ko-KR" altLang="en-US" sz="2000" dirty="0">
              <a:solidFill>
                <a:schemeClr val="tx1"/>
              </a:solidFill>
            </a:endParaRPr>
          </a:p>
        </p:txBody>
      </p:sp>
      <p:sp>
        <p:nvSpPr>
          <p:cNvPr id="19" name="모서리가 둥근 사각형 설명선 18"/>
          <p:cNvSpPr/>
          <p:nvPr/>
        </p:nvSpPr>
        <p:spPr>
          <a:xfrm>
            <a:off x="6588224" y="1565176"/>
            <a:ext cx="2382098" cy="1476164"/>
          </a:xfrm>
          <a:prstGeom prst="wedgeRoundRectCallout">
            <a:avLst>
              <a:gd name="adj1" fmla="val -60330"/>
              <a:gd name="adj2" fmla="val 7541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2000" dirty="0" err="1" smtClean="0">
                <a:solidFill>
                  <a:schemeClr val="tx1"/>
                </a:solidFill>
              </a:rPr>
              <a:t>넵</a:t>
            </a:r>
            <a:r>
              <a:rPr lang="en-US" altLang="ko-KR" sz="2000" dirty="0" smtClean="0">
                <a:solidFill>
                  <a:schemeClr val="tx1"/>
                </a:solidFill>
              </a:rPr>
              <a:t>! </a:t>
            </a:r>
            <a:r>
              <a:rPr lang="ko-KR" altLang="en-US" sz="2000" dirty="0" smtClean="0">
                <a:solidFill>
                  <a:schemeClr val="tx1"/>
                </a:solidFill>
              </a:rPr>
              <a:t>알겠습니다</a:t>
            </a:r>
            <a:r>
              <a:rPr lang="en-US" altLang="ko-KR" sz="2000" dirty="0" smtClean="0">
                <a:solidFill>
                  <a:schemeClr val="tx1"/>
                </a:solidFill>
              </a:rPr>
              <a:t>!!</a:t>
            </a:r>
            <a:endParaRPr lang="ko-KR" altLang="en-US" sz="2000" dirty="0">
              <a:solidFill>
                <a:schemeClr val="tx1"/>
              </a:solidFill>
            </a:endParaRPr>
          </a:p>
        </p:txBody>
      </p:sp>
    </p:spTree>
    <p:extLst>
      <p:ext uri="{BB962C8B-B14F-4D97-AF65-F5344CB8AC3E}">
        <p14:creationId xmlns:p14="http://schemas.microsoft.com/office/powerpoint/2010/main" val="320951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a:xfrm>
            <a:off x="685800" y="2679055"/>
            <a:ext cx="7772400" cy="1470025"/>
          </a:xfrm>
        </p:spPr>
        <p:txBody>
          <a:bodyPr>
            <a:noAutofit/>
          </a:bodyPr>
          <a:lstStyle/>
          <a:p>
            <a:r>
              <a:rPr lang="ko-KR" altLang="en-US" sz="10000" dirty="0" smtClean="0"/>
              <a:t>실제로는</a:t>
            </a:r>
            <a:r>
              <a:rPr lang="en-US" altLang="ko-KR" sz="10000" dirty="0" smtClean="0"/>
              <a:t>??</a:t>
            </a:r>
            <a:endParaRPr lang="ko-KR" altLang="en-US" sz="10000" dirty="0"/>
          </a:p>
        </p:txBody>
      </p:sp>
    </p:spTree>
    <p:extLst>
      <p:ext uri="{BB962C8B-B14F-4D97-AF65-F5344CB8AC3E}">
        <p14:creationId xmlns:p14="http://schemas.microsoft.com/office/powerpoint/2010/main" val="865290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직사각형 45"/>
          <p:cNvSpPr/>
          <p:nvPr/>
        </p:nvSpPr>
        <p:spPr>
          <a:xfrm>
            <a:off x="3571875" y="1643063"/>
            <a:ext cx="5429250" cy="4214812"/>
          </a:xfrm>
          <a:prstGeom prst="rect">
            <a:avLst/>
          </a:prstGeom>
          <a:noFill/>
          <a:ln w="38100">
            <a:solidFill>
              <a:schemeClr val="tx2">
                <a:lumMod val="40000"/>
                <a:lumOff val="60000"/>
              </a:schemeClr>
            </a:solidFill>
            <a:prstDash val="dashDot"/>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kumimoji="0" lang="ko-KR" altLang="en-US"/>
          </a:p>
        </p:txBody>
      </p:sp>
      <p:sp>
        <p:nvSpPr>
          <p:cNvPr id="5123" name="제목 1"/>
          <p:cNvSpPr>
            <a:spLocks noGrp="1"/>
          </p:cNvSpPr>
          <p:nvPr>
            <p:ph type="title"/>
          </p:nvPr>
        </p:nvSpPr>
        <p:spPr/>
        <p:txBody>
          <a:bodyPr/>
          <a:lstStyle/>
          <a:p>
            <a:pPr eaLnBrk="1" hangingPunct="1"/>
            <a:r>
              <a:rPr lang="en-US" altLang="ko-KR" smtClean="0"/>
              <a:t>APM</a:t>
            </a:r>
            <a:endParaRPr lang="ko-KR" altLang="en-US" smtClean="0"/>
          </a:p>
        </p:txBody>
      </p:sp>
      <p:sp>
        <p:nvSpPr>
          <p:cNvPr id="17" name="직사각형 16"/>
          <p:cNvSpPr/>
          <p:nvPr/>
        </p:nvSpPr>
        <p:spPr>
          <a:xfrm>
            <a:off x="857250" y="2143125"/>
            <a:ext cx="1857375" cy="1143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kumimoji="0" lang="en-US" altLang="ko-KR" dirty="0"/>
              <a:t>Client</a:t>
            </a:r>
          </a:p>
          <a:p>
            <a:pPr algn="ctr" fontAlgn="auto">
              <a:spcBef>
                <a:spcPts val="0"/>
              </a:spcBef>
              <a:spcAft>
                <a:spcPts val="0"/>
              </a:spcAft>
              <a:defRPr/>
            </a:pPr>
            <a:r>
              <a:rPr kumimoji="0" lang="en-US" altLang="ko-KR" dirty="0"/>
              <a:t>(Browser)</a:t>
            </a:r>
            <a:endParaRPr kumimoji="0" lang="ko-KR" altLang="en-US" dirty="0"/>
          </a:p>
        </p:txBody>
      </p:sp>
      <p:sp>
        <p:nvSpPr>
          <p:cNvPr id="18" name="직사각형 17"/>
          <p:cNvSpPr/>
          <p:nvPr/>
        </p:nvSpPr>
        <p:spPr>
          <a:xfrm>
            <a:off x="4286250" y="2143125"/>
            <a:ext cx="1857375"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dirty="0"/>
              <a:t>Web Server</a:t>
            </a:r>
          </a:p>
          <a:p>
            <a:pPr algn="ctr" fontAlgn="auto">
              <a:spcBef>
                <a:spcPts val="0"/>
              </a:spcBef>
              <a:spcAft>
                <a:spcPts val="0"/>
              </a:spcAft>
              <a:defRPr/>
            </a:pPr>
            <a:r>
              <a:rPr kumimoji="0" lang="en-US" altLang="ko-KR" dirty="0"/>
              <a:t>(Apache)</a:t>
            </a:r>
            <a:endParaRPr kumimoji="0" lang="ko-KR" altLang="en-US" dirty="0"/>
          </a:p>
        </p:txBody>
      </p:sp>
      <p:sp>
        <p:nvSpPr>
          <p:cNvPr id="19" name="직사각형 18"/>
          <p:cNvSpPr/>
          <p:nvPr/>
        </p:nvSpPr>
        <p:spPr>
          <a:xfrm>
            <a:off x="4286250" y="4357688"/>
            <a:ext cx="1857375"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dirty="0"/>
              <a:t>PHP Parser</a:t>
            </a:r>
            <a:endParaRPr kumimoji="0" lang="ko-KR" altLang="en-US" dirty="0"/>
          </a:p>
        </p:txBody>
      </p:sp>
      <p:sp>
        <p:nvSpPr>
          <p:cNvPr id="20" name="순서도: 자기 디스크 19"/>
          <p:cNvSpPr/>
          <p:nvPr/>
        </p:nvSpPr>
        <p:spPr>
          <a:xfrm>
            <a:off x="7286625" y="4286250"/>
            <a:ext cx="1571625" cy="128587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dirty="0"/>
              <a:t>DBMS</a:t>
            </a:r>
            <a:br>
              <a:rPr kumimoji="0" lang="en-US" altLang="ko-KR" dirty="0"/>
            </a:br>
            <a:r>
              <a:rPr kumimoji="0" lang="en-US" altLang="ko-KR" dirty="0"/>
              <a:t>(</a:t>
            </a:r>
            <a:r>
              <a:rPr kumimoji="0" lang="en-US" altLang="ko-KR" dirty="0" err="1"/>
              <a:t>MySQL</a:t>
            </a:r>
            <a:r>
              <a:rPr kumimoji="0" lang="en-US" altLang="ko-KR" dirty="0"/>
              <a:t>)</a:t>
            </a:r>
            <a:endParaRPr kumimoji="0" lang="ko-KR" altLang="en-US" dirty="0"/>
          </a:p>
        </p:txBody>
      </p:sp>
      <p:cxnSp>
        <p:nvCxnSpPr>
          <p:cNvPr id="22" name="직선 화살표 연결선 21"/>
          <p:cNvCxnSpPr/>
          <p:nvPr/>
        </p:nvCxnSpPr>
        <p:spPr>
          <a:xfrm>
            <a:off x="2714625" y="2357438"/>
            <a:ext cx="15716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29" name="TextBox 22"/>
          <p:cNvSpPr txBox="1">
            <a:spLocks noChangeArrowheads="1"/>
          </p:cNvSpPr>
          <p:nvPr/>
        </p:nvSpPr>
        <p:spPr bwMode="auto">
          <a:xfrm>
            <a:off x="2857500" y="2081213"/>
            <a:ext cx="11811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1400">
                <a:ea typeface="맑은 고딕" pitchFamily="50" charset="-127"/>
              </a:rPr>
              <a:t>1) </a:t>
            </a:r>
            <a:r>
              <a:rPr kumimoji="0" lang="ko-KR" altLang="en-US" sz="1400">
                <a:ea typeface="맑은 고딕" pitchFamily="50" charset="-127"/>
              </a:rPr>
              <a:t>문서 요청</a:t>
            </a:r>
          </a:p>
        </p:txBody>
      </p:sp>
      <p:cxnSp>
        <p:nvCxnSpPr>
          <p:cNvPr id="25" name="직선 화살표 연결선 24"/>
          <p:cNvCxnSpPr/>
          <p:nvPr/>
        </p:nvCxnSpPr>
        <p:spPr>
          <a:xfrm rot="5400000">
            <a:off x="5322094" y="3821906"/>
            <a:ext cx="10731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31" name="TextBox 25"/>
          <p:cNvSpPr txBox="1">
            <a:spLocks noChangeArrowheads="1"/>
          </p:cNvSpPr>
          <p:nvPr/>
        </p:nvSpPr>
        <p:spPr bwMode="auto">
          <a:xfrm>
            <a:off x="5929313" y="3478213"/>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1400">
                <a:ea typeface="맑은 고딕" pitchFamily="50" charset="-127"/>
              </a:rPr>
              <a:t>2) </a:t>
            </a:r>
            <a:r>
              <a:rPr kumimoji="0" lang="ko-KR" altLang="en-US" sz="1400">
                <a:ea typeface="맑은 고딕" pitchFamily="50" charset="-127"/>
              </a:rPr>
              <a:t>스크립트 실행요청</a:t>
            </a:r>
          </a:p>
        </p:txBody>
      </p:sp>
      <p:cxnSp>
        <p:nvCxnSpPr>
          <p:cNvPr id="29" name="직선 화살표 연결선 28"/>
          <p:cNvCxnSpPr/>
          <p:nvPr/>
        </p:nvCxnSpPr>
        <p:spPr>
          <a:xfrm>
            <a:off x="6143625" y="4572000"/>
            <a:ext cx="11430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33" name="TextBox 29"/>
          <p:cNvSpPr txBox="1">
            <a:spLocks noChangeArrowheads="1"/>
          </p:cNvSpPr>
          <p:nvPr/>
        </p:nvSpPr>
        <p:spPr bwMode="auto">
          <a:xfrm>
            <a:off x="6215063" y="4286250"/>
            <a:ext cx="901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1400">
                <a:ea typeface="맑은 고딕" pitchFamily="50" charset="-127"/>
              </a:rPr>
              <a:t>3) Query</a:t>
            </a:r>
          </a:p>
        </p:txBody>
      </p:sp>
      <p:cxnSp>
        <p:nvCxnSpPr>
          <p:cNvPr id="34" name="직선 화살표 연결선 33"/>
          <p:cNvCxnSpPr/>
          <p:nvPr/>
        </p:nvCxnSpPr>
        <p:spPr>
          <a:xfrm rot="10800000">
            <a:off x="6143625" y="51435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35" name="TextBox 34"/>
          <p:cNvSpPr txBox="1">
            <a:spLocks noChangeArrowheads="1"/>
          </p:cNvSpPr>
          <p:nvPr/>
        </p:nvSpPr>
        <p:spPr bwMode="auto">
          <a:xfrm>
            <a:off x="6286500" y="5143500"/>
            <a:ext cx="777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1400">
                <a:ea typeface="맑은 고딕" pitchFamily="50" charset="-127"/>
              </a:rPr>
              <a:t>4) Data</a:t>
            </a:r>
          </a:p>
        </p:txBody>
      </p:sp>
      <p:cxnSp>
        <p:nvCxnSpPr>
          <p:cNvPr id="36" name="직선 화살표 연결선 35"/>
          <p:cNvCxnSpPr/>
          <p:nvPr/>
        </p:nvCxnSpPr>
        <p:spPr>
          <a:xfrm rot="16200000" flipV="1">
            <a:off x="4035425" y="3821113"/>
            <a:ext cx="12160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37" name="TextBox 36"/>
          <p:cNvSpPr txBox="1">
            <a:spLocks noChangeArrowheads="1"/>
          </p:cNvSpPr>
          <p:nvPr/>
        </p:nvSpPr>
        <p:spPr bwMode="auto">
          <a:xfrm>
            <a:off x="3571875" y="3429000"/>
            <a:ext cx="1119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1400">
                <a:ea typeface="맑은 고딕" pitchFamily="50" charset="-127"/>
              </a:rPr>
              <a:t>5) </a:t>
            </a:r>
            <a:r>
              <a:rPr kumimoji="0" lang="ko-KR" altLang="en-US" sz="1400">
                <a:ea typeface="맑은 고딕" pitchFamily="50" charset="-127"/>
              </a:rPr>
              <a:t>실행결과</a:t>
            </a:r>
          </a:p>
        </p:txBody>
      </p:sp>
      <p:sp>
        <p:nvSpPr>
          <p:cNvPr id="5138" name="TextBox 42"/>
          <p:cNvSpPr txBox="1">
            <a:spLocks noChangeArrowheads="1"/>
          </p:cNvSpPr>
          <p:nvPr/>
        </p:nvSpPr>
        <p:spPr bwMode="auto">
          <a:xfrm>
            <a:off x="2890838" y="2714625"/>
            <a:ext cx="1181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1400">
                <a:ea typeface="맑은 고딕" pitchFamily="50" charset="-127"/>
              </a:rPr>
              <a:t>6) </a:t>
            </a:r>
            <a:r>
              <a:rPr kumimoji="0" lang="ko-KR" altLang="en-US" sz="1400">
                <a:ea typeface="맑은 고딕" pitchFamily="50" charset="-127"/>
              </a:rPr>
              <a:t>결과 전송</a:t>
            </a:r>
          </a:p>
        </p:txBody>
      </p:sp>
      <p:cxnSp>
        <p:nvCxnSpPr>
          <p:cNvPr id="45" name="직선 화살표 연결선 44"/>
          <p:cNvCxnSpPr/>
          <p:nvPr/>
        </p:nvCxnSpPr>
        <p:spPr>
          <a:xfrm rot="10800000">
            <a:off x="2714625" y="3000375"/>
            <a:ext cx="157162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슬라이드 번호 개체 틀 1"/>
          <p:cNvSpPr>
            <a:spLocks noGrp="1"/>
          </p:cNvSpPr>
          <p:nvPr>
            <p:ph type="sldNum" sz="quarter" idx="12"/>
          </p:nvPr>
        </p:nvSpPr>
        <p:spPr/>
        <p:txBody>
          <a:bodyPr/>
          <a:lstStyle/>
          <a:p>
            <a:pPr>
              <a:defRPr/>
            </a:pPr>
            <a:fld id="{47D8A662-C607-411F-9D4F-C3AFCE868E4B}" type="slidenum">
              <a:rPr lang="ko-KR" altLang="en-US" smtClean="0"/>
              <a:pPr>
                <a:defRPr/>
              </a:pPr>
              <a:t>33</a:t>
            </a:fld>
            <a:endParaRPr lang="ko-KR" altLang="en-US"/>
          </a:p>
        </p:txBody>
      </p:sp>
    </p:spTree>
    <p:extLst>
      <p:ext uri="{BB962C8B-B14F-4D97-AF65-F5344CB8AC3E}">
        <p14:creationId xmlns:p14="http://schemas.microsoft.com/office/powerpoint/2010/main" val="41178924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Statements</a:t>
            </a:r>
            <a:endParaRPr lang="ko-KR" altLang="en-US" dirty="0"/>
          </a:p>
        </p:txBody>
      </p:sp>
      <p:sp>
        <p:nvSpPr>
          <p:cNvPr id="3" name="내용 개체 틀 2"/>
          <p:cNvSpPr>
            <a:spLocks noGrp="1"/>
          </p:cNvSpPr>
          <p:nvPr>
            <p:ph idx="1"/>
          </p:nvPr>
        </p:nvSpPr>
        <p:spPr/>
        <p:txBody>
          <a:bodyPr>
            <a:normAutofit/>
          </a:bodyPr>
          <a:lstStyle/>
          <a:p>
            <a:pPr marL="0" indent="0">
              <a:buNone/>
            </a:pPr>
            <a:r>
              <a:rPr lang="en-US" altLang="ko-KR" dirty="0" smtClean="0">
                <a:solidFill>
                  <a:srgbClr val="FF0000"/>
                </a:solidFill>
              </a:rPr>
              <a:t>members </a:t>
            </a:r>
            <a:r>
              <a:rPr lang="ko-KR" altLang="en-US" dirty="0" smtClean="0">
                <a:solidFill>
                  <a:srgbClr val="FF0000"/>
                </a:solidFill>
              </a:rPr>
              <a:t>테이블에서</a:t>
            </a:r>
            <a:endParaRPr lang="en-US" altLang="ko-KR" dirty="0" smtClean="0">
              <a:solidFill>
                <a:srgbClr val="FF0000"/>
              </a:solidFill>
            </a:endParaRPr>
          </a:p>
          <a:p>
            <a:pPr marL="0" indent="0">
              <a:buNone/>
            </a:pPr>
            <a:r>
              <a:rPr lang="en-US" altLang="ko-KR" dirty="0">
                <a:solidFill>
                  <a:srgbClr val="0070C0"/>
                </a:solidFill>
              </a:rPr>
              <a:t>i</a:t>
            </a:r>
            <a:r>
              <a:rPr lang="en-US" altLang="ko-KR" dirty="0" smtClean="0">
                <a:solidFill>
                  <a:srgbClr val="0070C0"/>
                </a:solidFill>
              </a:rPr>
              <a:t>d</a:t>
            </a:r>
            <a:r>
              <a:rPr lang="ko-KR" altLang="en-US" dirty="0" smtClean="0">
                <a:solidFill>
                  <a:srgbClr val="0070C0"/>
                </a:solidFill>
              </a:rPr>
              <a:t>가 ‘멍멍’이고</a:t>
            </a:r>
            <a:endParaRPr lang="en-US" altLang="ko-KR" dirty="0" smtClean="0">
              <a:solidFill>
                <a:srgbClr val="0070C0"/>
              </a:solidFill>
            </a:endParaRPr>
          </a:p>
          <a:p>
            <a:pPr marL="0" indent="0">
              <a:buNone/>
            </a:pPr>
            <a:r>
              <a:rPr lang="en-US" altLang="ko-KR" dirty="0">
                <a:solidFill>
                  <a:srgbClr val="00B050"/>
                </a:solidFill>
              </a:rPr>
              <a:t>p</a:t>
            </a:r>
            <a:r>
              <a:rPr lang="en-US" altLang="ko-KR" dirty="0" smtClean="0">
                <a:solidFill>
                  <a:srgbClr val="00B050"/>
                </a:solidFill>
              </a:rPr>
              <a:t>w</a:t>
            </a:r>
            <a:r>
              <a:rPr lang="ko-KR" altLang="en-US" dirty="0" smtClean="0">
                <a:solidFill>
                  <a:srgbClr val="00B050"/>
                </a:solidFill>
              </a:rPr>
              <a:t>가 ‘</a:t>
            </a:r>
            <a:r>
              <a:rPr lang="en-US" altLang="ko-KR" dirty="0" smtClean="0">
                <a:solidFill>
                  <a:srgbClr val="00B050"/>
                </a:solidFill>
              </a:rPr>
              <a:t>12345’</a:t>
            </a:r>
            <a:r>
              <a:rPr lang="ko-KR" altLang="en-US" dirty="0" smtClean="0">
                <a:solidFill>
                  <a:srgbClr val="00B050"/>
                </a:solidFill>
              </a:rPr>
              <a:t>인</a:t>
            </a:r>
            <a:endParaRPr lang="en-US" altLang="ko-KR" dirty="0" smtClean="0">
              <a:solidFill>
                <a:srgbClr val="00B050"/>
              </a:solidFill>
            </a:endParaRPr>
          </a:p>
          <a:p>
            <a:pPr marL="0" indent="0">
              <a:buNone/>
            </a:pPr>
            <a:r>
              <a:rPr lang="ko-KR" altLang="en-US" dirty="0" smtClean="0"/>
              <a:t>데이터 추출해줘</a:t>
            </a:r>
            <a:endParaRPr lang="en-US" altLang="ko-KR" dirty="0" smtClean="0"/>
          </a:p>
          <a:p>
            <a:pPr lvl="1"/>
            <a:r>
              <a:rPr lang="en-US" altLang="ko-KR" sz="3500" dirty="0" smtClean="0">
                <a:solidFill>
                  <a:srgbClr val="FF0000"/>
                </a:solidFill>
              </a:rPr>
              <a:t>SELECT * FROM members </a:t>
            </a:r>
            <a:r>
              <a:rPr lang="en-US" altLang="ko-KR" sz="3500" dirty="0" smtClean="0"/>
              <a:t>WHERE </a:t>
            </a:r>
            <a:r>
              <a:rPr lang="en-US" altLang="ko-KR" sz="3500" dirty="0" smtClean="0">
                <a:solidFill>
                  <a:srgbClr val="0070C0"/>
                </a:solidFill>
              </a:rPr>
              <a:t>id=‘</a:t>
            </a:r>
            <a:r>
              <a:rPr lang="ko-KR" altLang="en-US" sz="3500" dirty="0" smtClean="0">
                <a:solidFill>
                  <a:srgbClr val="0070C0"/>
                </a:solidFill>
              </a:rPr>
              <a:t>멍멍</a:t>
            </a:r>
            <a:r>
              <a:rPr lang="en-US" altLang="ko-KR" sz="3500" dirty="0" smtClean="0">
                <a:solidFill>
                  <a:srgbClr val="0070C0"/>
                </a:solidFill>
              </a:rPr>
              <a:t>’ </a:t>
            </a:r>
            <a:r>
              <a:rPr lang="en-US" altLang="ko-KR" sz="3500" dirty="0" smtClean="0"/>
              <a:t>AND </a:t>
            </a:r>
            <a:r>
              <a:rPr lang="en-US" altLang="ko-KR" sz="3500" dirty="0" smtClean="0">
                <a:solidFill>
                  <a:srgbClr val="00B050"/>
                </a:solidFill>
              </a:rPr>
              <a:t>pw=‘12345’</a:t>
            </a:r>
            <a:endParaRPr lang="ko-KR" altLang="en-US" sz="3500" dirty="0">
              <a:solidFill>
                <a:srgbClr val="00B050"/>
              </a:solidFill>
            </a:endParaRPr>
          </a:p>
        </p:txBody>
      </p:sp>
    </p:spTree>
    <p:extLst>
      <p:ext uri="{BB962C8B-B14F-4D97-AF65-F5344CB8AC3E}">
        <p14:creationId xmlns:p14="http://schemas.microsoft.com/office/powerpoint/2010/main" val="68587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Statements</a:t>
            </a:r>
            <a:endParaRPr lang="ko-KR" altLang="en-US" dirty="0"/>
          </a:p>
        </p:txBody>
      </p:sp>
      <p:sp>
        <p:nvSpPr>
          <p:cNvPr id="3" name="내용 개체 틀 2"/>
          <p:cNvSpPr>
            <a:spLocks noGrp="1"/>
          </p:cNvSpPr>
          <p:nvPr>
            <p:ph idx="1"/>
          </p:nvPr>
        </p:nvSpPr>
        <p:spPr/>
        <p:txBody>
          <a:bodyPr/>
          <a:lstStyle/>
          <a:p>
            <a:pPr marL="0" indent="0">
              <a:buNone/>
            </a:pPr>
            <a:r>
              <a:rPr lang="en-US" altLang="ko-KR" dirty="0" smtClean="0">
                <a:solidFill>
                  <a:srgbClr val="FF0000"/>
                </a:solidFill>
              </a:rPr>
              <a:t>members </a:t>
            </a:r>
            <a:r>
              <a:rPr lang="ko-KR" altLang="en-US" dirty="0" smtClean="0">
                <a:solidFill>
                  <a:srgbClr val="FF0000"/>
                </a:solidFill>
              </a:rPr>
              <a:t>테이블에</a:t>
            </a:r>
            <a:endParaRPr lang="en-US" altLang="ko-KR" dirty="0" smtClean="0">
              <a:solidFill>
                <a:srgbClr val="FF0000"/>
              </a:solidFill>
            </a:endParaRPr>
          </a:p>
          <a:p>
            <a:pPr marL="0" indent="0">
              <a:buNone/>
            </a:pPr>
            <a:r>
              <a:rPr lang="en-US" altLang="ko-KR" dirty="0" smtClean="0">
                <a:solidFill>
                  <a:srgbClr val="0070C0"/>
                </a:solidFill>
              </a:rPr>
              <a:t>id</a:t>
            </a:r>
            <a:r>
              <a:rPr lang="ko-KR" altLang="en-US" dirty="0" smtClean="0">
                <a:solidFill>
                  <a:srgbClr val="0070C0"/>
                </a:solidFill>
              </a:rPr>
              <a:t>가 ‘오타해커’고</a:t>
            </a:r>
            <a:endParaRPr lang="en-US" altLang="ko-KR" dirty="0" smtClean="0">
              <a:solidFill>
                <a:srgbClr val="0070C0"/>
              </a:solidFill>
            </a:endParaRPr>
          </a:p>
          <a:p>
            <a:pPr marL="0" indent="0">
              <a:buNone/>
            </a:pPr>
            <a:r>
              <a:rPr lang="ko-KR" altLang="en-US" dirty="0" smtClean="0">
                <a:solidFill>
                  <a:srgbClr val="00B050"/>
                </a:solidFill>
              </a:rPr>
              <a:t>이름이 ‘김동완’이고</a:t>
            </a:r>
            <a:endParaRPr lang="en-US" altLang="ko-KR" dirty="0" smtClean="0">
              <a:solidFill>
                <a:srgbClr val="00B050"/>
              </a:solidFill>
            </a:endParaRPr>
          </a:p>
          <a:p>
            <a:pPr marL="0" indent="0">
              <a:buNone/>
            </a:pPr>
            <a:r>
              <a:rPr lang="en-US" altLang="ko-KR" dirty="0" smtClean="0">
                <a:solidFill>
                  <a:srgbClr val="7030A0"/>
                </a:solidFill>
              </a:rPr>
              <a:t>pw</a:t>
            </a:r>
            <a:r>
              <a:rPr lang="ko-KR" altLang="en-US" dirty="0" smtClean="0">
                <a:solidFill>
                  <a:srgbClr val="7030A0"/>
                </a:solidFill>
              </a:rPr>
              <a:t>가 ‘</a:t>
            </a:r>
            <a:r>
              <a:rPr lang="en-US" altLang="ko-KR" dirty="0" smtClean="0">
                <a:solidFill>
                  <a:srgbClr val="7030A0"/>
                </a:solidFill>
              </a:rPr>
              <a:t>97531’</a:t>
            </a:r>
            <a:r>
              <a:rPr lang="ko-KR" altLang="en-US" dirty="0" smtClean="0">
                <a:solidFill>
                  <a:srgbClr val="7030A0"/>
                </a:solidFill>
              </a:rPr>
              <a:t>인</a:t>
            </a:r>
            <a:endParaRPr lang="en-US" altLang="ko-KR" dirty="0" smtClean="0">
              <a:solidFill>
                <a:srgbClr val="7030A0"/>
              </a:solidFill>
            </a:endParaRPr>
          </a:p>
          <a:p>
            <a:pPr marL="0" indent="0">
              <a:buNone/>
            </a:pPr>
            <a:r>
              <a:rPr lang="ko-KR" altLang="en-US" dirty="0" smtClean="0"/>
              <a:t>데이터 추가해줘</a:t>
            </a:r>
            <a:endParaRPr lang="en-US" altLang="ko-KR" dirty="0" smtClean="0"/>
          </a:p>
          <a:p>
            <a:pPr lvl="1"/>
            <a:r>
              <a:rPr lang="en-US" altLang="ko-KR" sz="3500" dirty="0" smtClean="0"/>
              <a:t>INSERT </a:t>
            </a:r>
            <a:r>
              <a:rPr lang="en-US" altLang="ko-KR" sz="3500" dirty="0" smtClean="0">
                <a:solidFill>
                  <a:srgbClr val="FF0000"/>
                </a:solidFill>
              </a:rPr>
              <a:t>INTO members </a:t>
            </a:r>
            <a:r>
              <a:rPr lang="en-US" altLang="ko-KR" sz="3500" dirty="0" smtClean="0"/>
              <a:t>(</a:t>
            </a:r>
            <a:r>
              <a:rPr lang="en-US" altLang="ko-KR" sz="3500" dirty="0" smtClean="0">
                <a:solidFill>
                  <a:srgbClr val="0070C0"/>
                </a:solidFill>
              </a:rPr>
              <a:t>id</a:t>
            </a:r>
            <a:r>
              <a:rPr lang="en-US" altLang="ko-KR" sz="3500" dirty="0" smtClean="0"/>
              <a:t>, </a:t>
            </a:r>
            <a:r>
              <a:rPr lang="ko-KR" altLang="en-US" sz="3500" dirty="0" smtClean="0">
                <a:solidFill>
                  <a:srgbClr val="00B050"/>
                </a:solidFill>
              </a:rPr>
              <a:t>이름</a:t>
            </a:r>
            <a:r>
              <a:rPr lang="en-US" altLang="ko-KR" sz="3500" dirty="0" smtClean="0"/>
              <a:t>, </a:t>
            </a:r>
            <a:r>
              <a:rPr lang="en-US" altLang="ko-KR" sz="3500" dirty="0" smtClean="0">
                <a:solidFill>
                  <a:srgbClr val="7030A0"/>
                </a:solidFill>
              </a:rPr>
              <a:t>pw</a:t>
            </a:r>
            <a:r>
              <a:rPr lang="en-US" altLang="ko-KR" sz="3500" dirty="0" smtClean="0"/>
              <a:t>) VALUES (</a:t>
            </a:r>
            <a:r>
              <a:rPr lang="en-US" altLang="ko-KR" sz="3500" dirty="0" smtClean="0">
                <a:solidFill>
                  <a:srgbClr val="0070C0"/>
                </a:solidFill>
              </a:rPr>
              <a:t>‘</a:t>
            </a:r>
            <a:r>
              <a:rPr lang="ko-KR" altLang="en-US" sz="3500" dirty="0" smtClean="0">
                <a:solidFill>
                  <a:srgbClr val="0070C0"/>
                </a:solidFill>
              </a:rPr>
              <a:t>오타해커</a:t>
            </a:r>
            <a:r>
              <a:rPr lang="en-US" altLang="ko-KR" sz="3500" dirty="0" smtClean="0">
                <a:solidFill>
                  <a:srgbClr val="0070C0"/>
                </a:solidFill>
              </a:rPr>
              <a:t>’</a:t>
            </a:r>
            <a:r>
              <a:rPr lang="en-US" altLang="ko-KR" sz="3500" dirty="0" smtClean="0"/>
              <a:t>, </a:t>
            </a:r>
            <a:r>
              <a:rPr lang="en-US" altLang="ko-KR" sz="3500" dirty="0" smtClean="0">
                <a:solidFill>
                  <a:srgbClr val="00B050"/>
                </a:solidFill>
              </a:rPr>
              <a:t>‘</a:t>
            </a:r>
            <a:r>
              <a:rPr lang="ko-KR" altLang="en-US" sz="3500" dirty="0" smtClean="0">
                <a:solidFill>
                  <a:srgbClr val="00B050"/>
                </a:solidFill>
              </a:rPr>
              <a:t>김동완</a:t>
            </a:r>
            <a:r>
              <a:rPr lang="en-US" altLang="ko-KR" sz="3500" dirty="0" smtClean="0">
                <a:solidFill>
                  <a:srgbClr val="00B050"/>
                </a:solidFill>
              </a:rPr>
              <a:t>’</a:t>
            </a:r>
            <a:r>
              <a:rPr lang="en-US" altLang="ko-KR" sz="3500" dirty="0" smtClean="0"/>
              <a:t>, </a:t>
            </a:r>
            <a:r>
              <a:rPr lang="en-US" altLang="ko-KR" sz="3500" dirty="0" smtClean="0">
                <a:solidFill>
                  <a:srgbClr val="7030A0"/>
                </a:solidFill>
              </a:rPr>
              <a:t>‘97531’</a:t>
            </a:r>
            <a:r>
              <a:rPr lang="en-US" altLang="ko-KR" sz="3500" dirty="0" smtClean="0"/>
              <a:t>)</a:t>
            </a:r>
            <a:endParaRPr lang="ko-KR" altLang="en-US" sz="3500" dirty="0"/>
          </a:p>
        </p:txBody>
      </p:sp>
    </p:spTree>
    <p:extLst>
      <p:ext uri="{BB962C8B-B14F-4D97-AF65-F5344CB8AC3E}">
        <p14:creationId xmlns:p14="http://schemas.microsoft.com/office/powerpoint/2010/main" val="6445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Statements</a:t>
            </a:r>
            <a:endParaRPr lang="ko-KR" altLang="en-US" dirty="0"/>
          </a:p>
        </p:txBody>
      </p:sp>
      <p:sp>
        <p:nvSpPr>
          <p:cNvPr id="3" name="내용 개체 틀 2"/>
          <p:cNvSpPr>
            <a:spLocks noGrp="1"/>
          </p:cNvSpPr>
          <p:nvPr>
            <p:ph idx="1"/>
          </p:nvPr>
        </p:nvSpPr>
        <p:spPr/>
        <p:txBody>
          <a:bodyPr/>
          <a:lstStyle/>
          <a:p>
            <a:pPr marL="0" indent="0">
              <a:buNone/>
            </a:pPr>
            <a:r>
              <a:rPr lang="en-US" altLang="ko-KR" dirty="0" smtClean="0">
                <a:solidFill>
                  <a:srgbClr val="FF0000"/>
                </a:solidFill>
              </a:rPr>
              <a:t>members </a:t>
            </a:r>
            <a:r>
              <a:rPr lang="ko-KR" altLang="en-US" dirty="0" smtClean="0">
                <a:solidFill>
                  <a:srgbClr val="FF0000"/>
                </a:solidFill>
              </a:rPr>
              <a:t>테이블에서</a:t>
            </a:r>
            <a:endParaRPr lang="en-US" altLang="ko-KR" dirty="0" smtClean="0">
              <a:solidFill>
                <a:srgbClr val="FF0000"/>
              </a:solidFill>
            </a:endParaRPr>
          </a:p>
          <a:p>
            <a:pPr marL="0" indent="0">
              <a:buNone/>
            </a:pPr>
            <a:r>
              <a:rPr lang="en-US" altLang="ko-KR" dirty="0" smtClean="0">
                <a:solidFill>
                  <a:srgbClr val="0070C0"/>
                </a:solidFill>
              </a:rPr>
              <a:t>id</a:t>
            </a:r>
            <a:r>
              <a:rPr lang="ko-KR" altLang="en-US" dirty="0" smtClean="0">
                <a:solidFill>
                  <a:srgbClr val="0070C0"/>
                </a:solidFill>
              </a:rPr>
              <a:t>가 ‘</a:t>
            </a:r>
            <a:r>
              <a:rPr lang="en-US" altLang="ko-KR" dirty="0" err="1" smtClean="0">
                <a:solidFill>
                  <a:srgbClr val="0070C0"/>
                </a:solidFill>
              </a:rPr>
              <a:t>Vrat</a:t>
            </a:r>
            <a:r>
              <a:rPr lang="en-US" altLang="ko-KR" dirty="0" smtClean="0">
                <a:solidFill>
                  <a:srgbClr val="0070C0"/>
                </a:solidFill>
              </a:rPr>
              <a:t>’</a:t>
            </a:r>
            <a:r>
              <a:rPr lang="ko-KR" altLang="en-US" dirty="0" smtClean="0">
                <a:solidFill>
                  <a:srgbClr val="0070C0"/>
                </a:solidFill>
              </a:rPr>
              <a:t>인 사람의</a:t>
            </a:r>
            <a:endParaRPr lang="en-US" altLang="ko-KR" dirty="0" smtClean="0">
              <a:solidFill>
                <a:srgbClr val="0070C0"/>
              </a:solidFill>
            </a:endParaRPr>
          </a:p>
          <a:p>
            <a:pPr marL="0" indent="0">
              <a:buNone/>
            </a:pPr>
            <a:r>
              <a:rPr lang="ko-KR" altLang="en-US" dirty="0" smtClean="0">
                <a:solidFill>
                  <a:srgbClr val="00B050"/>
                </a:solidFill>
              </a:rPr>
              <a:t>이름을 ‘이재일’ </a:t>
            </a:r>
            <a:r>
              <a:rPr lang="ko-KR" altLang="en-US" dirty="0" err="1" smtClean="0">
                <a:solidFill>
                  <a:srgbClr val="00B050"/>
                </a:solidFill>
              </a:rPr>
              <a:t>으로</a:t>
            </a:r>
            <a:endParaRPr lang="en-US" altLang="ko-KR" dirty="0" smtClean="0">
              <a:solidFill>
                <a:srgbClr val="00B050"/>
              </a:solidFill>
            </a:endParaRPr>
          </a:p>
          <a:p>
            <a:pPr marL="0" indent="0">
              <a:buNone/>
            </a:pPr>
            <a:r>
              <a:rPr lang="ko-KR" altLang="en-US" dirty="0" smtClean="0"/>
              <a:t>수정해줘</a:t>
            </a:r>
            <a:endParaRPr lang="en-US" altLang="ko-KR" dirty="0" smtClean="0"/>
          </a:p>
          <a:p>
            <a:pPr lvl="1"/>
            <a:r>
              <a:rPr lang="en-US" altLang="ko-KR" sz="3500" dirty="0" smtClean="0"/>
              <a:t>UPDATE </a:t>
            </a:r>
            <a:r>
              <a:rPr lang="en-US" altLang="ko-KR" sz="3500" dirty="0" smtClean="0">
                <a:solidFill>
                  <a:srgbClr val="FF0000"/>
                </a:solidFill>
              </a:rPr>
              <a:t>members</a:t>
            </a:r>
            <a:r>
              <a:rPr lang="en-US" altLang="ko-KR" sz="3500" dirty="0" smtClean="0"/>
              <a:t> SET </a:t>
            </a:r>
            <a:r>
              <a:rPr lang="ko-KR" altLang="en-US" sz="3500" dirty="0" smtClean="0">
                <a:solidFill>
                  <a:srgbClr val="00B050"/>
                </a:solidFill>
              </a:rPr>
              <a:t>이름</a:t>
            </a:r>
            <a:r>
              <a:rPr lang="en-US" altLang="ko-KR" sz="3500" dirty="0" smtClean="0">
                <a:solidFill>
                  <a:srgbClr val="00B050"/>
                </a:solidFill>
              </a:rPr>
              <a:t>=‘</a:t>
            </a:r>
            <a:r>
              <a:rPr lang="ko-KR" altLang="en-US" sz="3500" dirty="0" smtClean="0">
                <a:solidFill>
                  <a:srgbClr val="00B050"/>
                </a:solidFill>
              </a:rPr>
              <a:t>이재일</a:t>
            </a:r>
            <a:r>
              <a:rPr lang="en-US" altLang="ko-KR" sz="3500" dirty="0" smtClean="0">
                <a:solidFill>
                  <a:srgbClr val="00B050"/>
                </a:solidFill>
              </a:rPr>
              <a:t>’ </a:t>
            </a:r>
            <a:r>
              <a:rPr lang="en-US" altLang="ko-KR" sz="3500" dirty="0" smtClean="0"/>
              <a:t>WHERE </a:t>
            </a:r>
            <a:r>
              <a:rPr lang="en-US" altLang="ko-KR" sz="3500" dirty="0" smtClean="0">
                <a:solidFill>
                  <a:srgbClr val="0070C0"/>
                </a:solidFill>
              </a:rPr>
              <a:t>id=‘</a:t>
            </a:r>
            <a:r>
              <a:rPr lang="en-US" altLang="ko-KR" sz="3500" dirty="0" err="1" smtClean="0">
                <a:solidFill>
                  <a:srgbClr val="0070C0"/>
                </a:solidFill>
              </a:rPr>
              <a:t>Vrat</a:t>
            </a:r>
            <a:r>
              <a:rPr lang="en-US" altLang="ko-KR" sz="3500" dirty="0" smtClean="0">
                <a:solidFill>
                  <a:srgbClr val="0070C0"/>
                </a:solidFill>
              </a:rPr>
              <a:t>’</a:t>
            </a:r>
            <a:endParaRPr lang="ko-KR" altLang="en-US" sz="3500" dirty="0">
              <a:solidFill>
                <a:srgbClr val="0070C0"/>
              </a:solidFill>
            </a:endParaRPr>
          </a:p>
        </p:txBody>
      </p:sp>
    </p:spTree>
    <p:extLst>
      <p:ext uri="{BB962C8B-B14F-4D97-AF65-F5344CB8AC3E}">
        <p14:creationId xmlns:p14="http://schemas.microsoft.com/office/powerpoint/2010/main" val="376365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Statements</a:t>
            </a:r>
            <a:endParaRPr lang="ko-KR" altLang="en-US" dirty="0"/>
          </a:p>
        </p:txBody>
      </p:sp>
      <p:sp>
        <p:nvSpPr>
          <p:cNvPr id="3" name="내용 개체 틀 2"/>
          <p:cNvSpPr>
            <a:spLocks noGrp="1"/>
          </p:cNvSpPr>
          <p:nvPr>
            <p:ph idx="1"/>
          </p:nvPr>
        </p:nvSpPr>
        <p:spPr/>
        <p:txBody>
          <a:bodyPr/>
          <a:lstStyle/>
          <a:p>
            <a:pPr marL="0" indent="0">
              <a:buNone/>
            </a:pPr>
            <a:r>
              <a:rPr lang="en-US" altLang="ko-KR" dirty="0" smtClean="0">
                <a:solidFill>
                  <a:srgbClr val="FF0000"/>
                </a:solidFill>
              </a:rPr>
              <a:t>members </a:t>
            </a:r>
            <a:r>
              <a:rPr lang="ko-KR" altLang="en-US" dirty="0" smtClean="0">
                <a:solidFill>
                  <a:srgbClr val="FF0000"/>
                </a:solidFill>
              </a:rPr>
              <a:t>테이블에서</a:t>
            </a:r>
            <a:endParaRPr lang="en-US" altLang="ko-KR" dirty="0" smtClean="0">
              <a:solidFill>
                <a:srgbClr val="FF0000"/>
              </a:solidFill>
            </a:endParaRPr>
          </a:p>
          <a:p>
            <a:pPr marL="0" indent="0">
              <a:buNone/>
            </a:pPr>
            <a:r>
              <a:rPr lang="en-US" altLang="ko-KR" dirty="0" smtClean="0">
                <a:solidFill>
                  <a:srgbClr val="0070C0"/>
                </a:solidFill>
              </a:rPr>
              <a:t>id</a:t>
            </a:r>
            <a:r>
              <a:rPr lang="ko-KR" altLang="en-US" dirty="0" smtClean="0">
                <a:solidFill>
                  <a:srgbClr val="0070C0"/>
                </a:solidFill>
              </a:rPr>
              <a:t>가 ‘</a:t>
            </a:r>
            <a:r>
              <a:rPr lang="en-US" altLang="ko-KR" dirty="0" smtClean="0">
                <a:solidFill>
                  <a:srgbClr val="0070C0"/>
                </a:solidFill>
              </a:rPr>
              <a:t>sehkmg’</a:t>
            </a:r>
            <a:r>
              <a:rPr lang="ko-KR" altLang="en-US" dirty="0" smtClean="0">
                <a:solidFill>
                  <a:srgbClr val="0070C0"/>
                </a:solidFill>
              </a:rPr>
              <a:t>이고</a:t>
            </a:r>
            <a:endParaRPr lang="en-US" altLang="ko-KR" dirty="0" smtClean="0">
              <a:solidFill>
                <a:srgbClr val="0070C0"/>
              </a:solidFill>
            </a:endParaRPr>
          </a:p>
          <a:p>
            <a:pPr marL="0" indent="0">
              <a:buNone/>
            </a:pPr>
            <a:r>
              <a:rPr lang="en-US" altLang="ko-KR" dirty="0" smtClean="0">
                <a:solidFill>
                  <a:srgbClr val="00B050"/>
                </a:solidFill>
              </a:rPr>
              <a:t>pw</a:t>
            </a:r>
            <a:r>
              <a:rPr lang="ko-KR" altLang="en-US" dirty="0" smtClean="0">
                <a:solidFill>
                  <a:srgbClr val="00B050"/>
                </a:solidFill>
              </a:rPr>
              <a:t>가 ‘</a:t>
            </a:r>
            <a:r>
              <a:rPr lang="en-US" altLang="ko-KR" dirty="0" smtClean="0">
                <a:solidFill>
                  <a:srgbClr val="00B050"/>
                </a:solidFill>
              </a:rPr>
              <a:t>54321’</a:t>
            </a:r>
            <a:r>
              <a:rPr lang="ko-KR" altLang="en-US" dirty="0" smtClean="0">
                <a:solidFill>
                  <a:srgbClr val="00B050"/>
                </a:solidFill>
              </a:rPr>
              <a:t>인</a:t>
            </a:r>
            <a:endParaRPr lang="en-US" altLang="ko-KR" dirty="0" smtClean="0">
              <a:solidFill>
                <a:srgbClr val="00B050"/>
              </a:solidFill>
            </a:endParaRPr>
          </a:p>
          <a:p>
            <a:pPr marL="0" indent="0">
              <a:buNone/>
            </a:pPr>
            <a:r>
              <a:rPr lang="ko-KR" altLang="en-US" dirty="0" smtClean="0"/>
              <a:t>데이터 삭제해줘</a:t>
            </a:r>
            <a:endParaRPr lang="en-US" altLang="ko-KR" dirty="0" smtClean="0"/>
          </a:p>
          <a:p>
            <a:pPr lvl="1"/>
            <a:r>
              <a:rPr lang="en-US" altLang="ko-KR" sz="3500" dirty="0" smtClean="0"/>
              <a:t>DELETE FROM </a:t>
            </a:r>
            <a:r>
              <a:rPr lang="en-US" altLang="ko-KR" sz="3500" dirty="0" smtClean="0">
                <a:solidFill>
                  <a:srgbClr val="FF0000"/>
                </a:solidFill>
              </a:rPr>
              <a:t>members</a:t>
            </a:r>
            <a:r>
              <a:rPr lang="en-US" altLang="ko-KR" sz="3500" dirty="0" smtClean="0"/>
              <a:t> WHERE </a:t>
            </a:r>
            <a:r>
              <a:rPr lang="en-US" altLang="ko-KR" sz="3500" dirty="0" smtClean="0">
                <a:solidFill>
                  <a:srgbClr val="0070C0"/>
                </a:solidFill>
              </a:rPr>
              <a:t>id=‘sehkmg’ </a:t>
            </a:r>
            <a:r>
              <a:rPr lang="en-US" altLang="ko-KR" sz="3500" dirty="0" smtClean="0"/>
              <a:t>AND </a:t>
            </a:r>
            <a:r>
              <a:rPr lang="en-US" altLang="ko-KR" sz="3500" dirty="0" smtClean="0">
                <a:solidFill>
                  <a:srgbClr val="00B050"/>
                </a:solidFill>
              </a:rPr>
              <a:t>pw=‘54321’</a:t>
            </a:r>
            <a:endParaRPr lang="ko-KR" altLang="en-US" sz="3500" dirty="0">
              <a:solidFill>
                <a:srgbClr val="00B050"/>
              </a:solidFill>
            </a:endParaRPr>
          </a:p>
        </p:txBody>
      </p:sp>
    </p:spTree>
    <p:extLst>
      <p:ext uri="{BB962C8B-B14F-4D97-AF65-F5344CB8AC3E}">
        <p14:creationId xmlns:p14="http://schemas.microsoft.com/office/powerpoint/2010/main" val="376365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128" y="0"/>
            <a:ext cx="6876256" cy="6876256"/>
          </a:xfrm>
          <a:prstGeom prst="rect">
            <a:avLst/>
          </a:prstGeom>
        </p:spPr>
      </p:pic>
      <p:sp>
        <p:nvSpPr>
          <p:cNvPr id="7" name="TextBox 6"/>
          <p:cNvSpPr txBox="1"/>
          <p:nvPr/>
        </p:nvSpPr>
        <p:spPr>
          <a:xfrm>
            <a:off x="2483768" y="1144962"/>
            <a:ext cx="1338828" cy="553998"/>
          </a:xfrm>
          <a:prstGeom prst="rect">
            <a:avLst/>
          </a:prstGeom>
          <a:noFill/>
        </p:spPr>
        <p:txBody>
          <a:bodyPr wrap="none" rtlCol="0">
            <a:spAutoFit/>
          </a:bodyPr>
          <a:lstStyle/>
          <a:p>
            <a:r>
              <a:rPr lang="ko-KR" altLang="en-US" sz="3000" b="1" dirty="0" err="1" smtClean="0"/>
              <a:t>나쁜놈</a:t>
            </a:r>
            <a:endParaRPr lang="ko-KR" altLang="en-US" sz="3000" b="1" dirty="0"/>
          </a:p>
        </p:txBody>
      </p:sp>
      <p:sp>
        <p:nvSpPr>
          <p:cNvPr id="9" name="타원 8"/>
          <p:cNvSpPr/>
          <p:nvPr/>
        </p:nvSpPr>
        <p:spPr>
          <a:xfrm>
            <a:off x="6084168" y="4293096"/>
            <a:ext cx="1080120" cy="10801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6012160" y="4509120"/>
            <a:ext cx="1196161" cy="523220"/>
          </a:xfrm>
          <a:prstGeom prst="rect">
            <a:avLst/>
          </a:prstGeom>
          <a:noFill/>
        </p:spPr>
        <p:txBody>
          <a:bodyPr wrap="none" rtlCol="0">
            <a:spAutoFit/>
          </a:bodyPr>
          <a:lstStyle/>
          <a:p>
            <a:r>
              <a:rPr lang="en-US" altLang="ko-KR" sz="2800" b="1" dirty="0" err="1" smtClean="0">
                <a:solidFill>
                  <a:schemeClr val="bg1"/>
                </a:solidFill>
              </a:rPr>
              <a:t>mysql</a:t>
            </a:r>
            <a:endParaRPr lang="ko-KR" altLang="en-US" sz="2800" b="1" dirty="0">
              <a:solidFill>
                <a:schemeClr val="bg1"/>
              </a:solidFill>
            </a:endParaRPr>
          </a:p>
        </p:txBody>
      </p:sp>
    </p:spTree>
    <p:extLst>
      <p:ext uri="{BB962C8B-B14F-4D97-AF65-F5344CB8AC3E}">
        <p14:creationId xmlns:p14="http://schemas.microsoft.com/office/powerpoint/2010/main" val="3670845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Injection</a:t>
            </a:r>
            <a:endParaRPr lang="ko-KR" altLang="en-US" dirty="0"/>
          </a:p>
        </p:txBody>
      </p:sp>
      <p:sp>
        <p:nvSpPr>
          <p:cNvPr id="3" name="내용 개체 틀 2"/>
          <p:cNvSpPr>
            <a:spLocks noGrp="1"/>
          </p:cNvSpPr>
          <p:nvPr>
            <p:ph idx="1"/>
          </p:nvPr>
        </p:nvSpPr>
        <p:spPr/>
        <p:txBody>
          <a:bodyPr/>
          <a:lstStyle/>
          <a:p>
            <a:pPr marL="0" indent="0">
              <a:buNone/>
            </a:pPr>
            <a:r>
              <a:rPr lang="ko-KR" altLang="en-US" dirty="0" smtClean="0"/>
              <a:t>정상적인 접근</a:t>
            </a:r>
            <a:endParaRPr lang="en-US" altLang="ko-KR" dirty="0" smtClean="0"/>
          </a:p>
          <a:p>
            <a:endParaRPr lang="en-US" altLang="ko-KR" dirty="0"/>
          </a:p>
          <a:p>
            <a:pPr marL="0" indent="0">
              <a:buNone/>
            </a:pPr>
            <a:r>
              <a:rPr lang="en-US" altLang="ko-KR" dirty="0" smtClean="0"/>
              <a:t>id=</a:t>
            </a:r>
            <a:r>
              <a:rPr lang="ko-KR" altLang="en-US" dirty="0" smtClean="0"/>
              <a:t>멍멍</a:t>
            </a:r>
            <a:r>
              <a:rPr lang="en-US" altLang="ko-KR" dirty="0" smtClean="0"/>
              <a:t>, pw=12345</a:t>
            </a:r>
            <a:r>
              <a:rPr lang="ko-KR" altLang="en-US" dirty="0" smtClean="0"/>
              <a:t>로 접속 시도</a:t>
            </a:r>
            <a:endParaRPr lang="en-US" altLang="ko-KR" dirty="0" smtClean="0"/>
          </a:p>
          <a:p>
            <a:pPr marL="0" indent="0">
              <a:buNone/>
            </a:pPr>
            <a:endParaRPr lang="en-US" altLang="ko-KR" dirty="0"/>
          </a:p>
          <a:p>
            <a:pPr marL="0" indent="0">
              <a:buNone/>
            </a:pPr>
            <a:r>
              <a:rPr lang="en-US" altLang="ko-KR" dirty="0" smtClean="0"/>
              <a:t>members </a:t>
            </a:r>
            <a:r>
              <a:rPr lang="ko-KR" altLang="en-US" dirty="0" smtClean="0"/>
              <a:t>테이블에서 </a:t>
            </a:r>
            <a:r>
              <a:rPr lang="en-US" altLang="ko-KR" dirty="0" smtClean="0"/>
              <a:t>id</a:t>
            </a:r>
            <a:r>
              <a:rPr lang="ko-KR" altLang="en-US" dirty="0" smtClean="0"/>
              <a:t>가 </a:t>
            </a:r>
            <a:r>
              <a:rPr lang="en-US" altLang="ko-KR" dirty="0" smtClean="0"/>
              <a:t>‘</a:t>
            </a:r>
            <a:r>
              <a:rPr lang="ko-KR" altLang="en-US" dirty="0" smtClean="0"/>
              <a:t>멍멍</a:t>
            </a:r>
            <a:r>
              <a:rPr lang="en-US" altLang="ko-KR" dirty="0" smtClean="0"/>
              <a:t>’</a:t>
            </a:r>
            <a:r>
              <a:rPr lang="ko-KR" altLang="en-US" dirty="0" smtClean="0"/>
              <a:t>이고 </a:t>
            </a:r>
            <a:r>
              <a:rPr lang="en-US" altLang="ko-KR" dirty="0" smtClean="0"/>
              <a:t>pw</a:t>
            </a:r>
            <a:r>
              <a:rPr lang="ko-KR" altLang="en-US" dirty="0" smtClean="0"/>
              <a:t>가 </a:t>
            </a:r>
            <a:r>
              <a:rPr lang="en-US" altLang="ko-KR" dirty="0" smtClean="0"/>
              <a:t>‘12345’</a:t>
            </a:r>
            <a:r>
              <a:rPr lang="ko-KR" altLang="en-US" dirty="0" smtClean="0"/>
              <a:t>인 데이터 추출해줘</a:t>
            </a:r>
            <a:endParaRPr lang="en-US" altLang="ko-KR" dirty="0" smtClean="0"/>
          </a:p>
          <a:p>
            <a:pPr marL="0" indent="0">
              <a:buNone/>
            </a:pPr>
            <a:r>
              <a:rPr lang="en-US" altLang="ko-KR" dirty="0" smtClean="0"/>
              <a:t>(SELECT * FROM members WHERE id=‘</a:t>
            </a:r>
            <a:r>
              <a:rPr lang="ko-KR" altLang="en-US" dirty="0" smtClean="0"/>
              <a:t>멍멍</a:t>
            </a:r>
            <a:r>
              <a:rPr lang="en-US" altLang="ko-KR" dirty="0" smtClean="0"/>
              <a:t>’ AND pw=‘12345’)</a:t>
            </a:r>
            <a:endParaRPr lang="ko-KR" altLang="en-US" dirty="0"/>
          </a:p>
        </p:txBody>
      </p:sp>
    </p:spTree>
    <p:extLst>
      <p:ext uri="{BB962C8B-B14F-4D97-AF65-F5344CB8AC3E}">
        <p14:creationId xmlns:p14="http://schemas.microsoft.com/office/powerpoint/2010/main" val="21902455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Injection</a:t>
            </a:r>
            <a:endParaRPr lang="ko-KR" altLang="en-US" dirty="0"/>
          </a:p>
        </p:txBody>
      </p:sp>
      <p:sp>
        <p:nvSpPr>
          <p:cNvPr id="3" name="내용 개체 틀 2"/>
          <p:cNvSpPr>
            <a:spLocks noGrp="1"/>
          </p:cNvSpPr>
          <p:nvPr>
            <p:ph idx="1"/>
          </p:nvPr>
        </p:nvSpPr>
        <p:spPr/>
        <p:txBody>
          <a:bodyPr>
            <a:normAutofit fontScale="92500" lnSpcReduction="10000"/>
          </a:bodyPr>
          <a:lstStyle/>
          <a:p>
            <a:pPr marL="0" indent="0">
              <a:buNone/>
            </a:pPr>
            <a:r>
              <a:rPr lang="en-US" altLang="ko-KR" dirty="0" smtClean="0"/>
              <a:t>SQL Injection </a:t>
            </a:r>
            <a:r>
              <a:rPr lang="ko-KR" altLang="en-US" dirty="0" smtClean="0"/>
              <a:t>공격</a:t>
            </a:r>
            <a:endParaRPr lang="en-US" altLang="ko-KR" dirty="0" smtClean="0"/>
          </a:p>
          <a:p>
            <a:endParaRPr lang="en-US" altLang="ko-KR" dirty="0"/>
          </a:p>
          <a:p>
            <a:pPr marL="0" indent="0">
              <a:buNone/>
            </a:pPr>
            <a:r>
              <a:rPr lang="en-US" altLang="ko-KR" dirty="0" smtClean="0"/>
              <a:t>id=admin, pw=1’ </a:t>
            </a:r>
            <a:r>
              <a:rPr lang="ko-KR" altLang="en-US" dirty="0" smtClean="0"/>
              <a:t>또는 </a:t>
            </a:r>
            <a:r>
              <a:rPr lang="en-US" altLang="ko-KR" dirty="0" smtClean="0"/>
              <a:t>id=‘admin</a:t>
            </a:r>
          </a:p>
          <a:p>
            <a:pPr marL="0" indent="0">
              <a:buNone/>
            </a:pPr>
            <a:r>
              <a:rPr lang="en-US" altLang="ko-KR" dirty="0" smtClean="0"/>
              <a:t>id=admin, pw=1’ OR id=‘admin</a:t>
            </a:r>
          </a:p>
          <a:p>
            <a:pPr marL="0" indent="0">
              <a:buNone/>
            </a:pPr>
            <a:endParaRPr lang="en-US" altLang="ko-KR" dirty="0"/>
          </a:p>
          <a:p>
            <a:pPr marL="0" indent="0">
              <a:buNone/>
            </a:pPr>
            <a:r>
              <a:rPr lang="en-US" altLang="ko-KR" dirty="0" smtClean="0"/>
              <a:t>members </a:t>
            </a:r>
            <a:r>
              <a:rPr lang="ko-KR" altLang="en-US" dirty="0" smtClean="0"/>
              <a:t>테이블에서 </a:t>
            </a:r>
            <a:r>
              <a:rPr lang="en-US" altLang="ko-KR" dirty="0" smtClean="0"/>
              <a:t>id</a:t>
            </a:r>
            <a:r>
              <a:rPr lang="ko-KR" altLang="en-US" dirty="0" smtClean="0"/>
              <a:t>가 </a:t>
            </a:r>
            <a:r>
              <a:rPr lang="en-US" altLang="ko-KR" dirty="0" smtClean="0"/>
              <a:t>‘admin’</a:t>
            </a:r>
            <a:r>
              <a:rPr lang="ko-KR" altLang="en-US" dirty="0" smtClean="0"/>
              <a:t>이고 </a:t>
            </a:r>
            <a:r>
              <a:rPr lang="en-US" altLang="ko-KR" dirty="0" smtClean="0"/>
              <a:t>pw</a:t>
            </a:r>
            <a:r>
              <a:rPr lang="ko-KR" altLang="en-US" dirty="0" smtClean="0"/>
              <a:t>가 </a:t>
            </a:r>
            <a:r>
              <a:rPr lang="en-US" altLang="ko-KR" dirty="0" smtClean="0"/>
              <a:t>‘1’ </a:t>
            </a:r>
            <a:r>
              <a:rPr lang="ko-KR" altLang="en-US" dirty="0" smtClean="0">
                <a:solidFill>
                  <a:srgbClr val="FF0000"/>
                </a:solidFill>
              </a:rPr>
              <a:t>또는 </a:t>
            </a:r>
            <a:r>
              <a:rPr lang="en-US" altLang="ko-KR" dirty="0" smtClean="0">
                <a:solidFill>
                  <a:srgbClr val="FF0000"/>
                </a:solidFill>
              </a:rPr>
              <a:t>id=‘admin’</a:t>
            </a:r>
            <a:r>
              <a:rPr lang="ko-KR" altLang="en-US" dirty="0" smtClean="0"/>
              <a:t>인 데이터 추출해줘</a:t>
            </a:r>
            <a:endParaRPr lang="en-US" altLang="ko-KR" dirty="0" smtClean="0"/>
          </a:p>
          <a:p>
            <a:pPr marL="0" indent="0">
              <a:buNone/>
            </a:pPr>
            <a:r>
              <a:rPr lang="en-US" altLang="ko-KR" dirty="0" smtClean="0"/>
              <a:t>(SELECT * FROM members WHERE id=‘admin’ AND pw=‘1’ </a:t>
            </a:r>
            <a:r>
              <a:rPr lang="en-US" altLang="ko-KR" dirty="0" smtClean="0">
                <a:solidFill>
                  <a:srgbClr val="FF0000"/>
                </a:solidFill>
              </a:rPr>
              <a:t>OR id=‘admin’</a:t>
            </a:r>
            <a:r>
              <a:rPr lang="en-US" altLang="ko-KR" dirty="0" smtClean="0"/>
              <a:t>)</a:t>
            </a:r>
            <a:endParaRPr lang="ko-KR" altLang="en-US" dirty="0"/>
          </a:p>
        </p:txBody>
      </p:sp>
      <p:sp>
        <p:nvSpPr>
          <p:cNvPr id="4" name="이등변 삼각형 3"/>
          <p:cNvSpPr/>
          <p:nvPr/>
        </p:nvSpPr>
        <p:spPr>
          <a:xfrm rot="13659334">
            <a:off x="3493283" y="3070980"/>
            <a:ext cx="864096" cy="19442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이등변 삼각형 4"/>
          <p:cNvSpPr/>
          <p:nvPr/>
        </p:nvSpPr>
        <p:spPr>
          <a:xfrm rot="13659334">
            <a:off x="4536563" y="3931035"/>
            <a:ext cx="864096" cy="19442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62798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49174"/>
          </a:xfrm>
          <a:prstGeom prst="rect">
            <a:avLst/>
          </a:prstGeom>
        </p:spPr>
      </p:pic>
    </p:spTree>
    <p:extLst>
      <p:ext uri="{BB962C8B-B14F-4D97-AF65-F5344CB8AC3E}">
        <p14:creationId xmlns:p14="http://schemas.microsoft.com/office/powerpoint/2010/main" val="34381131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Injection</a:t>
            </a:r>
            <a:r>
              <a:rPr lang="ko-KR" altLang="en-US" dirty="0" smtClean="0"/>
              <a:t>에 대한 보안</a:t>
            </a:r>
            <a:endParaRPr lang="ko-KR" altLang="en-US" dirty="0"/>
          </a:p>
        </p:txBody>
      </p:sp>
      <p:sp>
        <p:nvSpPr>
          <p:cNvPr id="3" name="내용 개체 틀 2"/>
          <p:cNvSpPr>
            <a:spLocks noGrp="1"/>
          </p:cNvSpPr>
          <p:nvPr>
            <p:ph idx="1"/>
          </p:nvPr>
        </p:nvSpPr>
        <p:spPr/>
        <p:txBody>
          <a:bodyPr/>
          <a:lstStyle/>
          <a:p>
            <a:r>
              <a:rPr lang="ko-KR" altLang="en-US" dirty="0" err="1" smtClean="0"/>
              <a:t>첫번째</a:t>
            </a:r>
            <a:r>
              <a:rPr lang="ko-KR" altLang="en-US" dirty="0" smtClean="0"/>
              <a:t> 방법</a:t>
            </a:r>
            <a:r>
              <a:rPr lang="en-US" altLang="ko-KR" dirty="0" smtClean="0"/>
              <a:t>: </a:t>
            </a:r>
            <a:r>
              <a:rPr lang="ko-KR" altLang="en-US" dirty="0" smtClean="0"/>
              <a:t>추가적 보안 프로그래밍</a:t>
            </a:r>
            <a:endParaRPr lang="en-US" altLang="ko-KR" dirty="0" smtClean="0"/>
          </a:p>
          <a:p>
            <a:pPr marL="0" indent="0">
              <a:buNone/>
            </a:pPr>
            <a:endParaRPr lang="en-US" altLang="ko-KR" dirty="0"/>
          </a:p>
          <a:p>
            <a:pPr marL="0" indent="0">
              <a:buNone/>
            </a:pPr>
            <a:r>
              <a:rPr lang="en-US" altLang="ko-KR" dirty="0" smtClean="0"/>
              <a:t>id=admin, pw=1’ OR id=‘admin</a:t>
            </a:r>
          </a:p>
          <a:p>
            <a:endParaRPr lang="en-US" altLang="ko-KR" dirty="0"/>
          </a:p>
          <a:p>
            <a:endParaRPr lang="en-US" altLang="ko-KR" dirty="0" smtClean="0"/>
          </a:p>
          <a:p>
            <a:pPr marL="0" indent="0">
              <a:buNone/>
            </a:pPr>
            <a:r>
              <a:rPr lang="en-US" altLang="ko-KR" dirty="0" smtClean="0"/>
              <a:t>id=admin, pw=1\’ OR id=\‘admin</a:t>
            </a:r>
          </a:p>
        </p:txBody>
      </p:sp>
      <p:cxnSp>
        <p:nvCxnSpPr>
          <p:cNvPr id="5" name="직선 화살표 연결선 4"/>
          <p:cNvCxnSpPr/>
          <p:nvPr/>
        </p:nvCxnSpPr>
        <p:spPr>
          <a:xfrm>
            <a:off x="3203848" y="3501008"/>
            <a:ext cx="0" cy="93610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704715" y="3717032"/>
            <a:ext cx="5259773" cy="553998"/>
          </a:xfrm>
          <a:prstGeom prst="rect">
            <a:avLst/>
          </a:prstGeom>
          <a:noFill/>
        </p:spPr>
        <p:txBody>
          <a:bodyPr wrap="none" rtlCol="0">
            <a:spAutoFit/>
          </a:bodyPr>
          <a:lstStyle/>
          <a:p>
            <a:r>
              <a:rPr lang="en-US" altLang="ko-KR" sz="3000" dirty="0" err="1" smtClean="0"/>
              <a:t>addslashes</a:t>
            </a:r>
            <a:r>
              <a:rPr lang="en-US" altLang="ko-KR" sz="3000" dirty="0" smtClean="0"/>
              <a:t>(1’ OR id=‘admin);</a:t>
            </a:r>
            <a:endParaRPr lang="ko-KR" altLang="en-US" sz="3000" dirty="0"/>
          </a:p>
        </p:txBody>
      </p:sp>
    </p:spTree>
    <p:extLst>
      <p:ext uri="{BB962C8B-B14F-4D97-AF65-F5344CB8AC3E}">
        <p14:creationId xmlns:p14="http://schemas.microsoft.com/office/powerpoint/2010/main" val="196753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SQL Injection</a:t>
            </a:r>
            <a:r>
              <a:rPr lang="ko-KR" altLang="en-US" dirty="0" smtClean="0"/>
              <a:t>에 대한 보안</a:t>
            </a:r>
            <a:endParaRPr lang="ko-KR" altLang="en-US" dirty="0"/>
          </a:p>
        </p:txBody>
      </p:sp>
      <p:sp>
        <p:nvSpPr>
          <p:cNvPr id="3" name="내용 개체 틀 2"/>
          <p:cNvSpPr>
            <a:spLocks noGrp="1"/>
          </p:cNvSpPr>
          <p:nvPr>
            <p:ph idx="1"/>
          </p:nvPr>
        </p:nvSpPr>
        <p:spPr/>
        <p:txBody>
          <a:bodyPr/>
          <a:lstStyle/>
          <a:p>
            <a:r>
              <a:rPr lang="ko-KR" altLang="en-US" dirty="0" err="1" smtClean="0"/>
              <a:t>두번째</a:t>
            </a:r>
            <a:r>
              <a:rPr lang="ko-KR" altLang="en-US" dirty="0" smtClean="0"/>
              <a:t> 방법</a:t>
            </a:r>
            <a:r>
              <a:rPr lang="en-US" altLang="ko-KR" dirty="0" smtClean="0"/>
              <a:t>: SQL Statement </a:t>
            </a:r>
            <a:r>
              <a:rPr lang="ko-KR" altLang="en-US" dirty="0" smtClean="0"/>
              <a:t>수정</a:t>
            </a:r>
            <a:endParaRPr lang="en-US" altLang="ko-KR" dirty="0" smtClean="0"/>
          </a:p>
          <a:p>
            <a:pPr marL="0" indent="0">
              <a:buNone/>
            </a:pPr>
            <a:endParaRPr lang="en-US" altLang="ko-KR" dirty="0"/>
          </a:p>
          <a:p>
            <a:pPr marL="0" indent="0">
              <a:buNone/>
            </a:pPr>
            <a:r>
              <a:rPr lang="en-US" altLang="ko-KR" dirty="0" smtClean="0"/>
              <a:t>SELECT * FROM members WHERE id=‘admin’ AND pw=‘1’ </a:t>
            </a:r>
            <a:r>
              <a:rPr lang="en-US" altLang="ko-KR" dirty="0" smtClean="0">
                <a:solidFill>
                  <a:srgbClr val="FF0000"/>
                </a:solidFill>
              </a:rPr>
              <a:t>OR id=‘admin’</a:t>
            </a:r>
          </a:p>
          <a:p>
            <a:pPr marL="0" indent="0">
              <a:buNone/>
            </a:pPr>
            <a:endParaRPr lang="en-US" altLang="ko-KR" dirty="0">
              <a:solidFill>
                <a:srgbClr val="FF0000"/>
              </a:solidFill>
            </a:endParaRPr>
          </a:p>
          <a:p>
            <a:pPr marL="0" indent="0">
              <a:buNone/>
            </a:pPr>
            <a:endParaRPr lang="en-US" altLang="ko-KR" dirty="0" smtClean="0"/>
          </a:p>
          <a:p>
            <a:pPr marL="0" indent="0">
              <a:buNone/>
            </a:pPr>
            <a:r>
              <a:rPr lang="en-US" altLang="ko-KR" dirty="0" smtClean="0"/>
              <a:t>‘SELECT * FROM members WHERE id=</a:t>
            </a:r>
            <a:r>
              <a:rPr lang="en-US" altLang="ko-KR" dirty="0" smtClean="0">
                <a:solidFill>
                  <a:srgbClr val="FF0000"/>
                </a:solidFill>
              </a:rPr>
              <a:t>%s</a:t>
            </a:r>
            <a:r>
              <a:rPr lang="en-US" altLang="ko-KR" dirty="0" smtClean="0"/>
              <a:t> AND pw=</a:t>
            </a:r>
            <a:r>
              <a:rPr lang="en-US" altLang="ko-KR" dirty="0" smtClean="0">
                <a:solidFill>
                  <a:srgbClr val="0070C0"/>
                </a:solidFill>
              </a:rPr>
              <a:t>%s</a:t>
            </a:r>
            <a:r>
              <a:rPr lang="en-US" altLang="ko-KR" dirty="0" smtClean="0"/>
              <a:t>’, </a:t>
            </a:r>
            <a:r>
              <a:rPr lang="en-US" altLang="ko-KR" dirty="0" smtClean="0">
                <a:solidFill>
                  <a:srgbClr val="FF0000"/>
                </a:solidFill>
              </a:rPr>
              <a:t>admin</a:t>
            </a:r>
            <a:r>
              <a:rPr lang="en-US" altLang="ko-KR" dirty="0" smtClean="0"/>
              <a:t>, </a:t>
            </a:r>
            <a:r>
              <a:rPr lang="en-US" altLang="ko-KR" dirty="0" smtClean="0">
                <a:solidFill>
                  <a:srgbClr val="0070C0"/>
                </a:solidFill>
              </a:rPr>
              <a:t>1’ OR id=‘admin</a:t>
            </a:r>
          </a:p>
        </p:txBody>
      </p:sp>
      <p:cxnSp>
        <p:nvCxnSpPr>
          <p:cNvPr id="4" name="직선 화살표 연결선 3"/>
          <p:cNvCxnSpPr/>
          <p:nvPr/>
        </p:nvCxnSpPr>
        <p:spPr>
          <a:xfrm>
            <a:off x="4139952" y="3969060"/>
            <a:ext cx="0" cy="93610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97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ctrTitle"/>
          </p:nvPr>
        </p:nvSpPr>
        <p:spPr/>
        <p:txBody>
          <a:bodyPr/>
          <a:lstStyle/>
          <a:p>
            <a:r>
              <a:rPr lang="ko-KR" altLang="en-US" dirty="0" smtClean="0"/>
              <a:t>실습</a:t>
            </a:r>
            <a:r>
              <a:rPr lang="en-US" altLang="ko-KR" dirty="0" smtClean="0"/>
              <a:t>: SQL Injection</a:t>
            </a:r>
            <a:endParaRPr lang="ko-KR" altLang="en-US" dirty="0"/>
          </a:p>
        </p:txBody>
      </p:sp>
      <p:sp>
        <p:nvSpPr>
          <p:cNvPr id="5" name="부제목 4"/>
          <p:cNvSpPr>
            <a:spLocks noGrp="1"/>
          </p:cNvSpPr>
          <p:nvPr>
            <p:ph type="subTitle" idx="1"/>
          </p:nvPr>
        </p:nvSpPr>
        <p:spPr/>
        <p:txBody>
          <a:bodyPr/>
          <a:lstStyle/>
          <a:p>
            <a:r>
              <a:rPr lang="en-US" altLang="ko-KR" dirty="0" smtClean="0">
                <a:solidFill>
                  <a:schemeClr val="tx1"/>
                </a:solidFill>
              </a:rPr>
              <a:t>kroot.yonsei.ac.kr/</a:t>
            </a:r>
            <a:r>
              <a:rPr lang="en-US" altLang="ko-KR" dirty="0" err="1" smtClean="0">
                <a:solidFill>
                  <a:schemeClr val="tx1"/>
                </a:solidFill>
              </a:rPr>
              <a:t>hcamp</a:t>
            </a:r>
            <a:endParaRPr lang="ko-KR" altLang="en-US" dirty="0">
              <a:solidFill>
                <a:schemeClr val="tx1"/>
              </a:solidFill>
            </a:endParaRPr>
          </a:p>
        </p:txBody>
      </p:sp>
    </p:spTree>
    <p:extLst>
      <p:ext uri="{BB962C8B-B14F-4D97-AF65-F5344CB8AC3E}">
        <p14:creationId xmlns:p14="http://schemas.microsoft.com/office/powerpoint/2010/main" val="22144166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060848"/>
            <a:ext cx="8721876" cy="2232248"/>
          </a:xfrm>
          <a:prstGeom prst="rect">
            <a:avLst/>
          </a:prstGeom>
        </p:spPr>
      </p:pic>
    </p:spTree>
    <p:extLst>
      <p:ext uri="{BB962C8B-B14F-4D97-AF65-F5344CB8AC3E}">
        <p14:creationId xmlns:p14="http://schemas.microsoft.com/office/powerpoint/2010/main" val="26974142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132856"/>
            <a:ext cx="8594528" cy="2376264"/>
          </a:xfrm>
          <a:prstGeom prst="rect">
            <a:avLst/>
          </a:prstGeom>
        </p:spPr>
      </p:pic>
    </p:spTree>
    <p:extLst>
      <p:ext uri="{BB962C8B-B14F-4D97-AF65-F5344CB8AC3E}">
        <p14:creationId xmlns:p14="http://schemas.microsoft.com/office/powerpoint/2010/main" val="4204670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060848"/>
            <a:ext cx="7822748" cy="2376264"/>
          </a:xfrm>
          <a:prstGeom prst="rect">
            <a:avLst/>
          </a:prstGeom>
        </p:spPr>
      </p:pic>
      <p:sp>
        <p:nvSpPr>
          <p:cNvPr id="3" name="TextBox 2"/>
          <p:cNvSpPr txBox="1"/>
          <p:nvPr/>
        </p:nvSpPr>
        <p:spPr>
          <a:xfrm>
            <a:off x="148853" y="5201761"/>
            <a:ext cx="8892178" cy="630942"/>
          </a:xfrm>
          <a:prstGeom prst="rect">
            <a:avLst/>
          </a:prstGeom>
          <a:noFill/>
        </p:spPr>
        <p:txBody>
          <a:bodyPr wrap="none" rtlCol="0">
            <a:spAutoFit/>
          </a:bodyPr>
          <a:lstStyle/>
          <a:p>
            <a:r>
              <a:rPr lang="en-US" altLang="ko-KR" sz="3500" dirty="0" smtClean="0"/>
              <a:t>SELECT comment FROM chat WHERE id=1</a:t>
            </a:r>
            <a:endParaRPr lang="ko-KR" altLang="en-US" sz="3500" dirty="0"/>
          </a:p>
        </p:txBody>
      </p:sp>
    </p:spTree>
    <p:extLst>
      <p:ext uri="{BB962C8B-B14F-4D97-AF65-F5344CB8AC3E}">
        <p14:creationId xmlns:p14="http://schemas.microsoft.com/office/powerpoint/2010/main" val="267266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2060848"/>
            <a:ext cx="8571558" cy="1872208"/>
          </a:xfrm>
          <a:prstGeom prst="rect">
            <a:avLst/>
          </a:prstGeom>
        </p:spPr>
      </p:pic>
      <p:sp>
        <p:nvSpPr>
          <p:cNvPr id="3" name="TextBox 2"/>
          <p:cNvSpPr txBox="1"/>
          <p:nvPr/>
        </p:nvSpPr>
        <p:spPr>
          <a:xfrm>
            <a:off x="148853" y="5201761"/>
            <a:ext cx="8654036" cy="553998"/>
          </a:xfrm>
          <a:prstGeom prst="rect">
            <a:avLst/>
          </a:prstGeom>
          <a:noFill/>
        </p:spPr>
        <p:txBody>
          <a:bodyPr wrap="none" rtlCol="0">
            <a:spAutoFit/>
          </a:bodyPr>
          <a:lstStyle/>
          <a:p>
            <a:r>
              <a:rPr lang="en-US" altLang="ko-KR" sz="3000" dirty="0" smtClean="0"/>
              <a:t>SELECT comment FROM chat WHERE id=1 OR 1</a:t>
            </a:r>
            <a:endParaRPr lang="ko-KR" altLang="en-US" sz="3000" dirty="0"/>
          </a:p>
        </p:txBody>
      </p:sp>
    </p:spTree>
    <p:extLst>
      <p:ext uri="{BB962C8B-B14F-4D97-AF65-F5344CB8AC3E}">
        <p14:creationId xmlns:p14="http://schemas.microsoft.com/office/powerpoint/2010/main" val="404066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772816"/>
            <a:ext cx="7560840" cy="3444880"/>
          </a:xfrm>
          <a:prstGeom prst="rect">
            <a:avLst/>
          </a:prstGeom>
        </p:spPr>
      </p:pic>
    </p:spTree>
    <p:extLst>
      <p:ext uri="{BB962C8B-B14F-4D97-AF65-F5344CB8AC3E}">
        <p14:creationId xmlns:p14="http://schemas.microsoft.com/office/powerpoint/2010/main" val="17477183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870</Words>
  <Application>Microsoft Office PowerPoint</Application>
  <PresentationFormat>화면 슬라이드 쇼(4:3)</PresentationFormat>
  <Paragraphs>229</Paragraphs>
  <Slides>49</Slides>
  <Notes>1</Notes>
  <HiddenSlides>0</HiddenSlides>
  <MMClips>0</MMClips>
  <ScaleCrop>false</ScaleCrop>
  <HeadingPairs>
    <vt:vector size="4" baseType="variant">
      <vt:variant>
        <vt:lpstr>테마</vt:lpstr>
      </vt:variant>
      <vt:variant>
        <vt:i4>1</vt:i4>
      </vt:variant>
      <vt:variant>
        <vt:lpstr>슬라이드 제목</vt:lpstr>
      </vt:variant>
      <vt:variant>
        <vt:i4>49</vt:i4>
      </vt:variant>
    </vt:vector>
  </HeadingPairs>
  <TitlesOfParts>
    <vt:vector size="50" baseType="lpstr">
      <vt:lpstr>Office 테마</vt:lpstr>
      <vt:lpstr>PowerPoint 프레젠테이션</vt:lpstr>
      <vt:lpstr>해커스쿨 서버 사무실</vt:lpstr>
      <vt:lpstr>해커스쿨 서버 사무실</vt:lpstr>
      <vt:lpstr>채용 공고</vt:lpstr>
      <vt:lpstr>해커스쿨 서버 사무실</vt:lpstr>
      <vt:lpstr>해커스쿨 서버 사무실</vt:lpstr>
      <vt:lpstr>해커스쿨 서버 사무실</vt:lpstr>
      <vt:lpstr>해커스쿨 서버 사무실</vt:lpstr>
      <vt:lpstr>해커스쿨 서버 사무실</vt:lpstr>
      <vt:lpstr>해커스쿨 서버 사무실</vt:lpstr>
      <vt:lpstr>해커스쿨 서버 사무실</vt:lpstr>
      <vt:lpstr>해커스쿨 서버 사무실</vt:lpstr>
      <vt:lpstr>해커스쿨 서버 사무실</vt:lpstr>
      <vt:lpstr>그런데!!!</vt:lpstr>
      <vt:lpstr>PowerPoint 프레젠테이션</vt:lpstr>
      <vt:lpstr>해커스쿨 서버 사무실</vt:lpstr>
      <vt:lpstr>해커스쿨 서버 사무실</vt:lpstr>
      <vt:lpstr>해커스쿨 서버 사무실</vt:lpstr>
      <vt:lpstr>해커스쿨 서버 사무실</vt:lpstr>
      <vt:lpstr>members 테이블에서 id가 ‘admin’이고 pw가 ‘1’ 또는 id가 ‘admin’인 데이터????? </vt:lpstr>
      <vt:lpstr>해커스쿨 서버 사무실</vt:lpstr>
      <vt:lpstr>그 후!!</vt:lpstr>
      <vt:lpstr>해커스쿨 서버 사무실</vt:lpstr>
      <vt:lpstr>안되겠어!!</vt:lpstr>
      <vt:lpstr>해커스쿨 서버 사무실</vt:lpstr>
      <vt:lpstr>해커스쿨 서버 사무실</vt:lpstr>
      <vt:lpstr>해커스쿨 서버 사무실</vt:lpstr>
      <vt:lpstr>해커스쿨 서버 사무실</vt:lpstr>
      <vt:lpstr>해커스쿨 서버 사무실</vt:lpstr>
      <vt:lpstr>귀찮다…</vt:lpstr>
      <vt:lpstr>해커스쿨 서버 사무실</vt:lpstr>
      <vt:lpstr>실제로는??</vt:lpstr>
      <vt:lpstr>APM</vt:lpstr>
      <vt:lpstr>SQL Statements</vt:lpstr>
      <vt:lpstr>SQL Statements</vt:lpstr>
      <vt:lpstr>SQL Statements</vt:lpstr>
      <vt:lpstr>SQL Statements</vt:lpstr>
      <vt:lpstr>PowerPoint 프레젠테이션</vt:lpstr>
      <vt:lpstr>SQL Injection</vt:lpstr>
      <vt:lpstr>SQL Injection</vt:lpstr>
      <vt:lpstr>PowerPoint 프레젠테이션</vt:lpstr>
      <vt:lpstr>SQL Injection에 대한 보안</vt:lpstr>
      <vt:lpstr>SQL Injection에 대한 보안</vt:lpstr>
      <vt:lpstr>실습: SQL Injection</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sehkmg</dc:creator>
  <cp:lastModifiedBy>sehkmg</cp:lastModifiedBy>
  <cp:revision>35</cp:revision>
  <dcterms:created xsi:type="dcterms:W3CDTF">2013-02-24T00:20:19Z</dcterms:created>
  <dcterms:modified xsi:type="dcterms:W3CDTF">2013-02-24T06:36:49Z</dcterms:modified>
</cp:coreProperties>
</file>