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E5B6EE-F267-4B30-BA80-3FC516A2F8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120F29-8A53-4CCB-93AB-87A6AC7C1359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d80.tistor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cd80@LeaveRet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Buffer Overflow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425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LeaveRet</a:t>
            </a:r>
            <a:r>
              <a:rPr lang="en-US" altLang="ko-KR" dirty="0" smtClean="0"/>
              <a:t> </a:t>
            </a:r>
            <a:r>
              <a:rPr lang="ko-KR" altLang="en-US" dirty="0" smtClean="0"/>
              <a:t>팀장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err="1" smtClean="0"/>
              <a:t>WiseGuyz</a:t>
            </a:r>
            <a:r>
              <a:rPr lang="en-US" altLang="ko-KR" dirty="0" smtClean="0"/>
              <a:t> </a:t>
            </a:r>
            <a:r>
              <a:rPr lang="ko-KR" altLang="en-US" dirty="0" smtClean="0"/>
              <a:t>팀원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카톡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leaveret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블로그</a:t>
            </a:r>
            <a:r>
              <a:rPr lang="ko-KR" altLang="en-US" dirty="0" smtClean="0"/>
              <a:t> </a:t>
            </a:r>
            <a:r>
              <a:rPr lang="en-US" altLang="ko-KR" dirty="0" smtClean="0">
                <a:hlinkClick r:id="rId2"/>
              </a:rPr>
              <a:t>http://cd80.tistory.com</a:t>
            </a:r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소개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err="1" smtClean="0"/>
              <a:t>버퍼오버플로우의</a:t>
            </a:r>
            <a:r>
              <a:rPr lang="ko-KR" altLang="en-US" dirty="0" smtClean="0"/>
              <a:t> 역사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2. </a:t>
            </a:r>
            <a:r>
              <a:rPr lang="ko-KR" altLang="en-US" dirty="0" err="1"/>
              <a:t>버퍼오버플로우</a:t>
            </a:r>
            <a:r>
              <a:rPr lang="ko-KR" altLang="en-US" dirty="0"/>
              <a:t> 사전지식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3. </a:t>
            </a:r>
            <a:r>
              <a:rPr lang="ko-KR" altLang="en-US" dirty="0" err="1"/>
              <a:t>버퍼오버플로우</a:t>
            </a:r>
            <a:r>
              <a:rPr lang="ko-KR" altLang="en-US" dirty="0"/>
              <a:t> </a:t>
            </a:r>
            <a:r>
              <a:rPr lang="ko-KR" altLang="en-US" dirty="0" smtClean="0"/>
              <a:t>발생원인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4. </a:t>
            </a:r>
            <a:r>
              <a:rPr lang="ko-KR" altLang="en-US" dirty="0" err="1"/>
              <a:t>버퍼오버플로우</a:t>
            </a:r>
            <a:r>
              <a:rPr lang="ko-KR" altLang="en-US" dirty="0"/>
              <a:t> 개념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5. </a:t>
            </a:r>
            <a:r>
              <a:rPr lang="ko-KR" altLang="en-US" dirty="0" smtClean="0"/>
              <a:t>시</a:t>
            </a:r>
            <a:r>
              <a:rPr lang="ko-KR" altLang="en-US" dirty="0"/>
              <a:t>연</a:t>
            </a:r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92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457200"/>
            <a:ext cx="4762872" cy="5714999"/>
          </a:xfrm>
        </p:spPr>
        <p:txBody>
          <a:bodyPr/>
          <a:lstStyle/>
          <a:p>
            <a:r>
              <a:rPr lang="en-US" altLang="ko-KR" dirty="0" smtClean="0"/>
              <a:t>1972</a:t>
            </a:r>
            <a:r>
              <a:rPr lang="ko-KR" altLang="en-US" dirty="0" smtClean="0"/>
              <a:t>년 컴퓨터 보안 기술 계획 연구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1980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PC </a:t>
            </a:r>
            <a:r>
              <a:rPr lang="ko-KR" altLang="en-US" dirty="0" smtClean="0"/>
              <a:t>확산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1988</a:t>
            </a:r>
            <a:r>
              <a:rPr lang="ko-KR" altLang="en-US" dirty="0" smtClean="0"/>
              <a:t>년 </a:t>
            </a:r>
            <a:r>
              <a:rPr lang="ko-KR" altLang="en-US" dirty="0" err="1" smtClean="0"/>
              <a:t>모리스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웜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1996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Smashing The Stack For Fun And Profit</a:t>
            </a:r>
          </a:p>
          <a:p>
            <a:endParaRPr lang="en-US" altLang="ko-KR" dirty="0"/>
          </a:p>
          <a:p>
            <a:r>
              <a:rPr lang="en-US" altLang="ko-KR" dirty="0" smtClean="0"/>
              <a:t>2001</a:t>
            </a:r>
            <a:r>
              <a:rPr lang="ko-KR" altLang="en-US" dirty="0" smtClean="0"/>
              <a:t>년 코드 </a:t>
            </a:r>
            <a:r>
              <a:rPr lang="ko-KR" altLang="en-US" dirty="0" err="1" smtClean="0"/>
              <a:t>레드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웜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2003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SQL </a:t>
            </a:r>
            <a:r>
              <a:rPr lang="ko-KR" altLang="en-US" dirty="0" err="1" smtClean="0"/>
              <a:t>슬래머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웜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버퍼오버플로우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역</a:t>
            </a:r>
            <a:r>
              <a:rPr lang="ko-KR" altLang="en-US" dirty="0"/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59149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레지스터</a:t>
            </a:r>
            <a:endParaRPr lang="en-US" altLang="ko-KR" dirty="0" smtClean="0"/>
          </a:p>
          <a:p>
            <a:pPr lvl="3"/>
            <a:r>
              <a:rPr lang="en-US" altLang="ko-KR" dirty="0"/>
              <a:t>%</a:t>
            </a:r>
            <a:r>
              <a:rPr lang="en-US" altLang="ko-KR" dirty="0" err="1"/>
              <a:t>eax</a:t>
            </a:r>
            <a:r>
              <a:rPr lang="en-US" altLang="ko-KR" dirty="0"/>
              <a:t> ~ %</a:t>
            </a:r>
            <a:r>
              <a:rPr lang="en-US" altLang="ko-KR" dirty="0" err="1"/>
              <a:t>edx</a:t>
            </a:r>
            <a:endParaRPr lang="en-US" altLang="ko-KR" dirty="0"/>
          </a:p>
          <a:p>
            <a:pPr lvl="3"/>
            <a:r>
              <a:rPr lang="en-US" altLang="ko-KR" dirty="0"/>
              <a:t>%</a:t>
            </a:r>
            <a:r>
              <a:rPr lang="en-US" altLang="ko-KR" dirty="0" err="1"/>
              <a:t>esi</a:t>
            </a:r>
            <a:r>
              <a:rPr lang="en-US" altLang="ko-KR" dirty="0"/>
              <a:t>, %</a:t>
            </a:r>
            <a:r>
              <a:rPr lang="en-US" altLang="ko-KR" dirty="0" err="1"/>
              <a:t>edi</a:t>
            </a:r>
            <a:endParaRPr lang="en-US" altLang="ko-KR" dirty="0"/>
          </a:p>
          <a:p>
            <a:pPr lvl="3"/>
            <a:r>
              <a:rPr lang="en-US" altLang="ko-KR" dirty="0"/>
              <a:t>%</a:t>
            </a:r>
            <a:r>
              <a:rPr lang="en-US" altLang="ko-KR" dirty="0" err="1"/>
              <a:t>esp</a:t>
            </a:r>
            <a:r>
              <a:rPr lang="en-US" altLang="ko-KR" dirty="0"/>
              <a:t>, %</a:t>
            </a:r>
            <a:r>
              <a:rPr lang="en-US" altLang="ko-KR" dirty="0" err="1"/>
              <a:t>ebp</a:t>
            </a:r>
            <a:endParaRPr lang="en-US" altLang="ko-KR" dirty="0"/>
          </a:p>
          <a:p>
            <a:pPr lvl="3"/>
            <a:r>
              <a:rPr lang="en-US" altLang="ko-KR" dirty="0"/>
              <a:t>%</a:t>
            </a:r>
            <a:r>
              <a:rPr lang="en-US" altLang="ko-KR" dirty="0" err="1" smtClean="0"/>
              <a:t>eip</a:t>
            </a:r>
            <a:endParaRPr lang="en-US" altLang="ko-KR" dirty="0" smtClean="0"/>
          </a:p>
          <a:p>
            <a:r>
              <a:rPr lang="ko-KR" altLang="en-US" dirty="0" smtClean="0"/>
              <a:t>어셈블리어</a:t>
            </a:r>
            <a:endParaRPr lang="en-US" altLang="ko-KR" dirty="0" smtClean="0"/>
          </a:p>
          <a:p>
            <a:pPr lvl="3"/>
            <a:r>
              <a:rPr lang="en-US" altLang="ko-KR" dirty="0" err="1"/>
              <a:t>mov</a:t>
            </a:r>
            <a:endParaRPr lang="en-US" altLang="ko-KR" dirty="0"/>
          </a:p>
          <a:p>
            <a:pPr lvl="3"/>
            <a:r>
              <a:rPr lang="en-US" altLang="ko-KR" dirty="0"/>
              <a:t>push, pop</a:t>
            </a:r>
          </a:p>
          <a:p>
            <a:pPr lvl="3"/>
            <a:r>
              <a:rPr lang="en-US" altLang="ko-KR" dirty="0" err="1"/>
              <a:t>jmp</a:t>
            </a:r>
            <a:r>
              <a:rPr lang="en-US" altLang="ko-KR" dirty="0"/>
              <a:t>, </a:t>
            </a:r>
            <a:r>
              <a:rPr lang="en-US" altLang="ko-KR" dirty="0" smtClean="0"/>
              <a:t>call</a:t>
            </a:r>
          </a:p>
          <a:p>
            <a:r>
              <a:rPr lang="ko-KR" altLang="en-US" dirty="0" smtClean="0"/>
              <a:t>메모리 구조</a:t>
            </a:r>
            <a:endParaRPr lang="en-US" altLang="ko-KR" dirty="0" smtClean="0"/>
          </a:p>
          <a:p>
            <a:pPr lvl="3"/>
            <a:r>
              <a:rPr lang="en-US" altLang="ko-KR" dirty="0"/>
              <a:t>c</a:t>
            </a:r>
            <a:r>
              <a:rPr lang="en-US" altLang="ko-KR" dirty="0" smtClean="0"/>
              <a:t>ode</a:t>
            </a:r>
          </a:p>
          <a:p>
            <a:pPr lvl="3"/>
            <a:r>
              <a:rPr lang="en-US" altLang="ko-KR" dirty="0" smtClean="0"/>
              <a:t>data</a:t>
            </a:r>
          </a:p>
          <a:p>
            <a:pPr lvl="3"/>
            <a:r>
              <a:rPr lang="en-US" altLang="ko-KR" dirty="0" smtClean="0"/>
              <a:t>heap</a:t>
            </a:r>
          </a:p>
          <a:p>
            <a:pPr lvl="3"/>
            <a:r>
              <a:rPr lang="en-US" altLang="ko-KR" dirty="0"/>
              <a:t>s</a:t>
            </a:r>
            <a:r>
              <a:rPr lang="en-US" altLang="ko-KR" dirty="0" smtClean="0"/>
              <a:t>tack</a:t>
            </a:r>
          </a:p>
          <a:p>
            <a:pPr marL="594360" lvl="3" indent="0">
              <a:buNone/>
            </a:pPr>
            <a:r>
              <a:rPr lang="en-US" altLang="ko-KR" dirty="0" smtClean="0"/>
              <a:t>	Little Endian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버퍼오버플로우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사전지식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953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유저 데이터 입력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코딩 오류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파싱</a:t>
            </a:r>
            <a:r>
              <a:rPr lang="ko-KR" altLang="en-US" dirty="0" smtClean="0"/>
              <a:t> 오류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버퍼오버플로우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발생원</a:t>
            </a:r>
            <a:r>
              <a:rPr lang="ko-KR" altLang="en-US" dirty="0"/>
              <a:t>인</a:t>
            </a:r>
          </a:p>
        </p:txBody>
      </p:sp>
    </p:spTree>
    <p:extLst>
      <p:ext uri="{BB962C8B-B14F-4D97-AF65-F5344CB8AC3E}">
        <p14:creationId xmlns:p14="http://schemas.microsoft.com/office/powerpoint/2010/main" val="235918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유저 데이터 입력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데이터 복사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경계검사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주변 메모리 손상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리턴어드레스</a:t>
            </a:r>
            <a:r>
              <a:rPr lang="ko-KR" altLang="en-US" dirty="0" smtClean="0"/>
              <a:t> 변조</a:t>
            </a:r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버퍼오버플로우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개</a:t>
            </a:r>
            <a:r>
              <a:rPr lang="ko-KR" altLang="en-US" dirty="0"/>
              <a:t>념</a:t>
            </a:r>
          </a:p>
        </p:txBody>
      </p:sp>
    </p:spTree>
    <p:extLst>
      <p:ext uri="{BB962C8B-B14F-4D97-AF65-F5344CB8AC3E}">
        <p14:creationId xmlns:p14="http://schemas.microsoft.com/office/powerpoint/2010/main" val="60429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버퍼오버플로우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시</a:t>
            </a:r>
            <a:r>
              <a:rPr lang="ko-KR" altLang="en-US" dirty="0"/>
              <a:t>연</a:t>
            </a:r>
          </a:p>
        </p:txBody>
      </p:sp>
    </p:spTree>
    <p:extLst>
      <p:ext uri="{BB962C8B-B14F-4D97-AF65-F5344CB8AC3E}">
        <p14:creationId xmlns:p14="http://schemas.microsoft.com/office/powerpoint/2010/main" val="312092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Q&amp;A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42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2232</TotalTime>
  <Words>124</Words>
  <Application>Microsoft Office PowerPoint</Application>
  <PresentationFormat>화면 슬라이드 쇼(4:3)</PresentationFormat>
  <Paragraphs>66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복합</vt:lpstr>
      <vt:lpstr>Buffer Overflow</vt:lpstr>
      <vt:lpstr>소개</vt:lpstr>
      <vt:lpstr>목차</vt:lpstr>
      <vt:lpstr>버퍼오버플로우 역사</vt:lpstr>
      <vt:lpstr>버퍼오버플로우 사전지식</vt:lpstr>
      <vt:lpstr>버퍼오버플로우 발생원인</vt:lpstr>
      <vt:lpstr>버퍼오버플로우 개념</vt:lpstr>
      <vt:lpstr>버퍼오버플로우 시연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</dc:title>
  <dc:creator>USER</dc:creator>
  <cp:lastModifiedBy>USER</cp:lastModifiedBy>
  <cp:revision>37</cp:revision>
  <dcterms:created xsi:type="dcterms:W3CDTF">2013-02-14T13:30:31Z</dcterms:created>
  <dcterms:modified xsi:type="dcterms:W3CDTF">2013-02-23T04:37:34Z</dcterms:modified>
</cp:coreProperties>
</file>